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2A3DD-61C6-4AA6-B41F-98F3BBEEDF74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8F19-5257-4D7C-BC11-06E339CE65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esù T’Adoria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9992" y="0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Gesù</a:t>
            </a:r>
            <a:r>
              <a:rPr lang="en-US" b="1" dirty="0" smtClean="0"/>
              <a:t> </a:t>
            </a:r>
            <a:r>
              <a:rPr lang="en-US" b="1" dirty="0" err="1"/>
              <a:t>T’Adoriamo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692696"/>
            <a:ext cx="3600400" cy="5904656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Gesù T'Adoriamo,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ProclamandoTi Re;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sei qui proprio in mezzo a noi.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Lodi noi T'Esaltiam,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Lodi un trono Ti prepariam,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Lodi un trono Ti prepariam,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Lodi un trono Ti prepariam,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Perché Tu, oh Signore, sei Re.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Gesù T'Adoriamo,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proclamandoTi Re.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sei qui proprio in mezzo a noi.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Lodi noi T'Esaltiam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mentre noi T'Adoriamo,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mentre noi T'Adoriamo,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mentre noi T'Adoriamo,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Vieni e regna Signore su noi(bis).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Gesù T’Adoriamo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Gesù T’Adoriamo </dc:title>
  <dc:creator>mary</dc:creator>
  <cp:lastModifiedBy>mary</cp:lastModifiedBy>
  <cp:revision>2</cp:revision>
  <dcterms:created xsi:type="dcterms:W3CDTF">2020-10-21T17:01:59Z</dcterms:created>
  <dcterms:modified xsi:type="dcterms:W3CDTF">2020-10-21T17:44:22Z</dcterms:modified>
</cp:coreProperties>
</file>