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7F031-A2EC-43BA-BD6E-07EEA2CE1CBD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A35FE-5018-4EBB-9DFC-C1BBC45239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orte Rocca E' Il Nostro 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16632"/>
            <a:ext cx="5904656" cy="40466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/>
              <a:t>Forte Rocca E' Il Nostro Dio</a:t>
            </a:r>
            <a:br>
              <a:rPr lang="it-IT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6696744" cy="5760640"/>
          </a:xfrm>
        </p:spPr>
        <p:txBody>
          <a:bodyPr>
            <a:noAutofit/>
          </a:bodyPr>
          <a:lstStyle/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Forte rocca è il nostro Dio, Nostra speme in Lui si fonda.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sostien benigno e pio, Nell'angoscia più profonda.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tristo tentator, A noi fa guerra ognor.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Astuzia e frode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 l'armi sue tremende, Ma da lor Dio ne difende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È perduto immantinente, Quei che solo in sé confida.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 noi pugna un Uom possente, Che Dio scelse a nostra guida.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Chi sia, domandi tu, Egli è Cristo Gesù,                                          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Nostro Signore. 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Lui vigor ne viene, La vittoria in man Ei tiene.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migliaia di demoni, Ne volessero inghiottire,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 malefiche legioni, Non vedranci impallidire.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tutti i lor terror, Si mostrin pure il cuor, 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No, non ci trema.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un detto dell'Eterno, Fia depresso il re d'inferno.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parola della vita, Rispettar dénno i potenti.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Col Suo Spirto Iddio n'aita, Noi sarem con Lui vincenti.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pieni di furor, Tolgonci figli, onor</a:t>
            </a:r>
          </a:p>
          <a:p>
            <a:pPr algn="l"/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 ogni bene, </a:t>
            </a:r>
            <a:r>
              <a:rPr lang="it-IT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avranno vantaggio lieve  A noi il Regno restar deve.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192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Forte Rocca E' Il Nostro Dio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Forte Rocca è il nostro Dio</dc:title>
  <dc:creator>mary</dc:creator>
  <cp:lastModifiedBy>mary</cp:lastModifiedBy>
  <cp:revision>7</cp:revision>
  <dcterms:created xsi:type="dcterms:W3CDTF">2020-10-11T23:21:23Z</dcterms:created>
  <dcterms:modified xsi:type="dcterms:W3CDTF">2020-10-12T00:43:34Z</dcterms:modified>
</cp:coreProperties>
</file>