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4BFED-F4E8-4D82-A8B8-A74BF8FD3881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8D6F-E48C-4C61-AB0D-4DC584A545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4491227" y="908720"/>
            <a:ext cx="4652773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k Aisa Fav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312368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Aisa</a:t>
            </a:r>
            <a:r>
              <a:rPr lang="en-US" b="1" dirty="0" smtClean="0"/>
              <a:t> </a:t>
            </a:r>
            <a:r>
              <a:rPr lang="en-US" b="1" dirty="0" err="1" smtClean="0"/>
              <a:t>Favara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5832648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favara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Qudha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dhuljaye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dhuljaye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dhuljaye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dhuljaye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Us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jhuumaa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rangaloo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maaf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maaf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rangaloo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maaf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yaqhiin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Massih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shukriya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shukriya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bakhi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Ek Aisa Favara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येशुच्या रक्ते</dc:title>
  <dc:creator>mary</dc:creator>
  <cp:lastModifiedBy>mary</cp:lastModifiedBy>
  <cp:revision>5</cp:revision>
  <dcterms:created xsi:type="dcterms:W3CDTF">2018-10-08T20:08:07Z</dcterms:created>
  <dcterms:modified xsi:type="dcterms:W3CDTF">2020-10-15T18:44:18Z</dcterms:modified>
</cp:coreProperties>
</file>