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ED3EA-0B04-45FC-A799-335F56128AA8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2FFAF-716D-42E7-9883-967D921A0F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i mor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016224" cy="650503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Ei</a:t>
            </a:r>
            <a:r>
              <a:rPr lang="en-US" b="1" dirty="0" smtClean="0"/>
              <a:t> </a:t>
            </a:r>
            <a:r>
              <a:rPr lang="en-US" b="1" dirty="0" err="1" smtClean="0"/>
              <a:t>morì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248472" cy="5040560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ogni potenza, su ogni re,</a:t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sulla natura e sulla creazion,</a:t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ogni sapienza ed ogni via dell'uom</a:t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regna Dio che tutto ciò creò.</a:t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ogni regno, su ogni tron,</a:t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ogni cosa che può cambiare il cuor,</a:t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ogni ricchezza e sopra ogni tesor</a:t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posto sia Colui che degno è.</a:t>
            </a:r>
            <a:b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Coro</a:t>
            </a:r>
            <a:r>
              <a:rPr lang="it-IT" sz="2000" b="1" dirty="0" smtClean="0">
                <a:solidFill>
                  <a:srgbClr val="FF0000"/>
                </a:solidFill>
              </a:rPr>
              <a:t/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Ei morì sulla croce un dì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vita Sua per me sacrificò.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Una rosa calpestata fu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Morì Gesù con gran dolor,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pensando a me.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Ei morì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 morì</dc:title>
  <dc:creator>mary</dc:creator>
  <cp:lastModifiedBy>mary</cp:lastModifiedBy>
  <cp:revision>5</cp:revision>
  <dcterms:created xsi:type="dcterms:W3CDTF">2020-10-03T15:04:30Z</dcterms:created>
  <dcterms:modified xsi:type="dcterms:W3CDTF">2020-10-06T17:48:05Z</dcterms:modified>
</cp:coreProperties>
</file>