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D1427-3B22-4119-BB28-185BE9D3C8F4}" type="datetimeFigureOut">
              <a:rPr lang="en-US" smtClean="0"/>
              <a:t>10/18/2020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7DEA1-4E71-4D5A-87B8-624499DB53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D1427-3B22-4119-BB28-185BE9D3C8F4}" type="datetimeFigureOut">
              <a:rPr lang="en-US" smtClean="0"/>
              <a:t>10/18/2020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7DEA1-4E71-4D5A-87B8-624499DB53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D1427-3B22-4119-BB28-185BE9D3C8F4}" type="datetimeFigureOut">
              <a:rPr lang="en-US" smtClean="0"/>
              <a:t>10/18/2020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7DEA1-4E71-4D5A-87B8-624499DB53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D1427-3B22-4119-BB28-185BE9D3C8F4}" type="datetimeFigureOut">
              <a:rPr lang="en-US" smtClean="0"/>
              <a:t>10/18/2020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7DEA1-4E71-4D5A-87B8-624499DB53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D1427-3B22-4119-BB28-185BE9D3C8F4}" type="datetimeFigureOut">
              <a:rPr lang="en-US" smtClean="0"/>
              <a:t>10/18/2020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7DEA1-4E71-4D5A-87B8-624499DB53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D1427-3B22-4119-BB28-185BE9D3C8F4}" type="datetimeFigureOut">
              <a:rPr lang="en-US" smtClean="0"/>
              <a:t>10/18/2020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7DEA1-4E71-4D5A-87B8-624499DB53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D1427-3B22-4119-BB28-185BE9D3C8F4}" type="datetimeFigureOut">
              <a:rPr lang="en-US" smtClean="0"/>
              <a:t>10/18/2020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7DEA1-4E71-4D5A-87B8-624499DB53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D1427-3B22-4119-BB28-185BE9D3C8F4}" type="datetimeFigureOut">
              <a:rPr lang="en-US" smtClean="0"/>
              <a:t>10/18/2020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7DEA1-4E71-4D5A-87B8-624499DB53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D1427-3B22-4119-BB28-185BE9D3C8F4}" type="datetimeFigureOut">
              <a:rPr lang="en-US" smtClean="0"/>
              <a:t>10/18/2020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7DEA1-4E71-4D5A-87B8-624499DB53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D1427-3B22-4119-BB28-185BE9D3C8F4}" type="datetimeFigureOut">
              <a:rPr lang="en-US" smtClean="0"/>
              <a:t>10/18/2020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7DEA1-4E71-4D5A-87B8-624499DB53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D1427-3B22-4119-BB28-185BE9D3C8F4}" type="datetimeFigureOut">
              <a:rPr lang="en-US" smtClean="0"/>
              <a:t>10/18/2020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7DEA1-4E71-4D5A-87B8-624499DB53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ED1427-3B22-4119-BB28-185BE9D3C8F4}" type="datetimeFigureOut">
              <a:rPr lang="en-US" smtClean="0"/>
              <a:t>10/18/2020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7DEA1-4E71-4D5A-87B8-624499DB534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만왕의 왕 내 주께서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oon sa Kr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840" y="476672"/>
            <a:ext cx="3096344" cy="476672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Doon</a:t>
            </a:r>
            <a:r>
              <a:rPr lang="en-US" b="1" dirty="0" smtClean="0"/>
              <a:t> </a:t>
            </a:r>
            <a:r>
              <a:rPr lang="en-US" b="1" dirty="0" err="1" smtClean="0"/>
              <a:t>sa</a:t>
            </a:r>
            <a:r>
              <a:rPr lang="en-US" b="1" dirty="0" smtClean="0"/>
              <a:t> </a:t>
            </a:r>
            <a:r>
              <a:rPr lang="en-US" b="1" dirty="0" err="1" smtClean="0"/>
              <a:t>Krus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196752"/>
            <a:ext cx="5328592" cy="5040560"/>
          </a:xfrm>
        </p:spPr>
        <p:txBody>
          <a:bodyPr>
            <a:norm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dugo’y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itinigis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Haring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nagtiis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N’ya’y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sadyang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inalis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Bulisik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Do’n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krus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do’n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krus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Liwanag</a:t>
            </a:r>
            <a:r>
              <a:rPr lang="en-US" sz="1800" b="1" dirty="0" smtClean="0">
                <a:solidFill>
                  <a:srgbClr val="FF0000"/>
                </a:solidFill>
              </a:rPr>
              <a:t> ay </a:t>
            </a:r>
            <a:r>
              <a:rPr lang="en-US" sz="1800" b="1" dirty="0" err="1" smtClean="0">
                <a:solidFill>
                  <a:srgbClr val="FF0000"/>
                </a:solidFill>
              </a:rPr>
              <a:t>namasdan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At </a:t>
            </a:r>
            <a:r>
              <a:rPr lang="en-US" sz="1800" b="1" dirty="0" err="1" smtClean="0">
                <a:solidFill>
                  <a:srgbClr val="FF0000"/>
                </a:solidFill>
              </a:rPr>
              <a:t>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tigib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en-US" sz="1800" b="1" dirty="0" err="1" smtClean="0">
                <a:solidFill>
                  <a:srgbClr val="FF0000"/>
                </a:solidFill>
              </a:rPr>
              <a:t>kong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puso’y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naibsan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Do’n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natanggap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aking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katubusan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Masaya </a:t>
            </a:r>
            <a:r>
              <a:rPr lang="en-US" sz="1800" b="1" dirty="0" err="1" smtClean="0">
                <a:solidFill>
                  <a:srgbClr val="FF0000"/>
                </a:solidFill>
              </a:rPr>
              <a:t>ako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kailanman</a:t>
            </a:r>
            <a:r>
              <a:rPr lang="en-US" sz="1800" b="1" dirty="0" smtClean="0">
                <a:solidFill>
                  <a:srgbClr val="FF0000"/>
                </a:solidFill>
              </a:rPr>
              <a:t>  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Dahil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nahirapan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kapantay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N’ya’y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tunay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hinugasan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dugo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N’ya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mahal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ihahandog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72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Doon sa Krus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Doon sa Krus </dc:title>
  <dc:creator>mary</dc:creator>
  <cp:lastModifiedBy>mary</cp:lastModifiedBy>
  <cp:revision>14</cp:revision>
  <dcterms:created xsi:type="dcterms:W3CDTF">2020-10-18T17:48:22Z</dcterms:created>
  <dcterms:modified xsi:type="dcterms:W3CDTF">2020-10-18T19:20:21Z</dcterms:modified>
</cp:coreProperties>
</file>