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919A8-58F3-4F74-A623-BE9E0CD135B1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8537-3938-43EE-95CB-C80E455D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919A8-58F3-4F74-A623-BE9E0CD135B1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8537-3938-43EE-95CB-C80E455D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919A8-58F3-4F74-A623-BE9E0CD135B1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8537-3938-43EE-95CB-C80E455D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919A8-58F3-4F74-A623-BE9E0CD135B1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8537-3938-43EE-95CB-C80E455D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919A8-58F3-4F74-A623-BE9E0CD135B1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8537-3938-43EE-95CB-C80E455D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919A8-58F3-4F74-A623-BE9E0CD135B1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8537-3938-43EE-95CB-C80E455D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919A8-58F3-4F74-A623-BE9E0CD135B1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8537-3938-43EE-95CB-C80E455D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919A8-58F3-4F74-A623-BE9E0CD135B1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8537-3938-43EE-95CB-C80E455D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919A8-58F3-4F74-A623-BE9E0CD135B1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8537-3938-43EE-95CB-C80E455D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919A8-58F3-4F74-A623-BE9E0CD135B1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8537-3938-43EE-95CB-C80E455D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919A8-58F3-4F74-A623-BE9E0CD135B1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8537-3938-43EE-95CB-C80E455D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919A8-58F3-4F74-A623-BE9E0CD135B1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A8537-3938-43EE-95CB-C80E455D08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212976"/>
            <a:ext cx="9144000" cy="3645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kila 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0"/>
            <a:ext cx="2376264" cy="432048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Dakila</a:t>
            </a:r>
            <a:r>
              <a:rPr lang="en-US" b="1" dirty="0" smtClean="0"/>
              <a:t> ka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8496944" cy="417646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kung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mapagmasdan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Sansinukob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nilalang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bituin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kulog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kataasan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Tanda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kapangyarihan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rgbClr val="FF0000"/>
                </a:solidFill>
              </a:rPr>
              <a:t>Umaawit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ako</a:t>
            </a:r>
            <a:r>
              <a:rPr lang="en-US" sz="1800" b="1" dirty="0">
                <a:solidFill>
                  <a:srgbClr val="FF0000"/>
                </a:solidFill>
              </a:rPr>
              <a:t> Dios </a:t>
            </a:r>
            <a:r>
              <a:rPr lang="en-US" sz="1800" b="1" dirty="0" err="1">
                <a:solidFill>
                  <a:srgbClr val="FF0000"/>
                </a:solidFill>
              </a:rPr>
              <a:t>ko't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Ama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>
                <a:solidFill>
                  <a:srgbClr val="FF0000"/>
                </a:solidFill>
              </a:rPr>
              <a:t>Dakila</a:t>
            </a:r>
            <a:r>
              <a:rPr lang="en-US" sz="1800" b="1" dirty="0">
                <a:solidFill>
                  <a:srgbClr val="FF0000"/>
                </a:solidFill>
              </a:rPr>
              <a:t> ka, </a:t>
            </a:r>
            <a:r>
              <a:rPr lang="en-US" sz="1800" b="1" dirty="0" err="1">
                <a:solidFill>
                  <a:srgbClr val="FF0000"/>
                </a:solidFill>
              </a:rPr>
              <a:t>dakila</a:t>
            </a:r>
            <a:r>
              <a:rPr lang="en-US" sz="1800" b="1" dirty="0">
                <a:solidFill>
                  <a:srgbClr val="FF0000"/>
                </a:solidFill>
              </a:rPr>
              <a:t> ka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>
                <a:solidFill>
                  <a:srgbClr val="FF0000"/>
                </a:solidFill>
              </a:rPr>
              <a:t>Umaawit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ako't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sumasamba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>
                <a:solidFill>
                  <a:srgbClr val="FF0000"/>
                </a:solidFill>
              </a:rPr>
              <a:t>Dakila</a:t>
            </a:r>
            <a:r>
              <a:rPr lang="en-US" sz="1800" b="1" dirty="0">
                <a:solidFill>
                  <a:srgbClr val="FF0000"/>
                </a:solidFill>
              </a:rPr>
              <a:t> ka, </a:t>
            </a:r>
            <a:r>
              <a:rPr lang="en-US" sz="1800" b="1" dirty="0" err="1">
                <a:solidFill>
                  <a:srgbClr val="FF0000"/>
                </a:solidFill>
              </a:rPr>
              <a:t>dakila</a:t>
            </a:r>
            <a:r>
              <a:rPr lang="en-US" sz="1800" b="1" dirty="0">
                <a:solidFill>
                  <a:srgbClr val="FF0000"/>
                </a:solidFill>
              </a:rPr>
              <a:t> 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pagmasdan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kagubatan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ibon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ay nag-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aawitan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bundok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natatanawan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batis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daloy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hanggan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ipinagkait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tinigis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dumating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Cristong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dadalhin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Magpupugay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sasabihin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ka,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at Dios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6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Dakila ka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Dakila ka </dc:title>
  <dc:creator>mary</dc:creator>
  <cp:lastModifiedBy>mary</cp:lastModifiedBy>
  <cp:revision>11</cp:revision>
  <dcterms:created xsi:type="dcterms:W3CDTF">2020-10-24T01:48:02Z</dcterms:created>
  <dcterms:modified xsi:type="dcterms:W3CDTF">2020-10-25T16:45:42Z</dcterms:modified>
</cp:coreProperties>
</file>