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03B49-4881-43E0-B97B-7109FD2C1720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C2492-DCFB-48CB-AD2C-3F153FBB08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03B49-4881-43E0-B97B-7109FD2C1720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C2492-DCFB-48CB-AD2C-3F153FBB08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03B49-4881-43E0-B97B-7109FD2C1720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C2492-DCFB-48CB-AD2C-3F153FBB08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03B49-4881-43E0-B97B-7109FD2C1720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C2492-DCFB-48CB-AD2C-3F153FBB08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03B49-4881-43E0-B97B-7109FD2C1720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C2492-DCFB-48CB-AD2C-3F153FBB08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03B49-4881-43E0-B97B-7109FD2C1720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C2492-DCFB-48CB-AD2C-3F153FBB08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03B49-4881-43E0-B97B-7109FD2C1720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C2492-DCFB-48CB-AD2C-3F153FBB08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03B49-4881-43E0-B97B-7109FD2C1720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C2492-DCFB-48CB-AD2C-3F153FBB08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03B49-4881-43E0-B97B-7109FD2C1720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C2492-DCFB-48CB-AD2C-3F153FBB08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03B49-4881-43E0-B97B-7109FD2C1720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C2492-DCFB-48CB-AD2C-3F153FBB08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03B49-4881-43E0-B97B-7109FD2C1720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C2492-DCFB-48CB-AD2C-3F153FBB08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03B49-4881-43E0-B97B-7109FD2C1720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C2492-DCFB-48CB-AD2C-3F153FBB08E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Jesus Paid It All 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rist Trả Xong Tội Tr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1432" y="0"/>
            <a:ext cx="5112568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Christ </a:t>
            </a:r>
            <a:r>
              <a:rPr lang="en-US" b="1" dirty="0" err="1" smtClean="0"/>
              <a:t>Trả</a:t>
            </a:r>
            <a:r>
              <a:rPr lang="en-US" b="1" dirty="0" smtClean="0"/>
              <a:t> </a:t>
            </a:r>
            <a:r>
              <a:rPr lang="en-US" b="1" dirty="0" err="1" smtClean="0"/>
              <a:t>Xong</a:t>
            </a:r>
            <a:r>
              <a:rPr lang="en-US" b="1" dirty="0" smtClean="0"/>
              <a:t> </a:t>
            </a:r>
            <a:r>
              <a:rPr lang="en-US" b="1" dirty="0" err="1" smtClean="0"/>
              <a:t>Tội</a:t>
            </a:r>
            <a:r>
              <a:rPr lang="en-US" b="1" dirty="0" smtClean="0"/>
              <a:t> </a:t>
            </a:r>
            <a:r>
              <a:rPr lang="en-US" b="1" dirty="0" err="1" smtClean="0"/>
              <a:t>Trái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99992" y="692696"/>
            <a:ext cx="4104456" cy="4658072"/>
          </a:xfrm>
        </p:spPr>
        <p:txBody>
          <a:bodyPr>
            <a:noAutofit/>
          </a:bodyPr>
          <a:lstStyle/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Tôi nghe Đấng Christ đang truyền:</a:t>
            </a: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“Lực con trăm phần ương yếu</a:t>
            </a: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Thì nên thức canh, tâm nguyền</a:t>
            </a: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Tìm trong chính ta mọi điều.”</a:t>
            </a:r>
          </a:p>
          <a:p>
            <a:pPr algn="l" fontAlgn="base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vi-VN" sz="1600" b="1" dirty="0" smtClean="0">
                <a:solidFill>
                  <a:srgbClr val="FF0000"/>
                </a:solidFill>
              </a:rPr>
              <a:t>Điệp Khúc:</a:t>
            </a:r>
          </a:p>
          <a:p>
            <a:pPr algn="l" fontAlgn="base"/>
            <a:r>
              <a:rPr lang="vi-VN" sz="1600" b="1" dirty="0" smtClean="0">
                <a:solidFill>
                  <a:srgbClr val="FF0000"/>
                </a:solidFill>
              </a:rPr>
              <a:t>Christ trả xong tội trái</a:t>
            </a:r>
          </a:p>
          <a:p>
            <a:pPr algn="l" fontAlgn="base"/>
            <a:r>
              <a:rPr lang="vi-VN" sz="1600" b="1" dirty="0" smtClean="0">
                <a:solidFill>
                  <a:srgbClr val="FF0000"/>
                </a:solidFill>
              </a:rPr>
              <a:t>Nay chính tôi nợ Ngài</a:t>
            </a:r>
          </a:p>
          <a:p>
            <a:pPr algn="l" fontAlgn="base"/>
            <a:r>
              <a:rPr lang="vi-VN" sz="1600" b="1" dirty="0" smtClean="0">
                <a:solidFill>
                  <a:srgbClr val="FF0000"/>
                </a:solidFill>
              </a:rPr>
              <a:t>Christ tẩy tâm dường tuyết chẳng sai</a:t>
            </a:r>
          </a:p>
          <a:p>
            <a:pPr algn="l" fontAlgn="base"/>
            <a:r>
              <a:rPr lang="vi-VN" sz="1600" b="1" dirty="0" smtClean="0">
                <a:solidFill>
                  <a:srgbClr val="FF0000"/>
                </a:solidFill>
              </a:rPr>
              <a:t>Dẫu tội đỏ như son mài.</a:t>
            </a:r>
          </a:p>
          <a:p>
            <a:pPr algn="l" fontAlgn="base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Lòng tôi chứa bao tội trần</a:t>
            </a: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Nhận ơn trên trời vô giá</a:t>
            </a: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Dầm huyết, áo tôi tinh ngần</a:t>
            </a: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Nhờ Chiên ở Gô-gô-tha.</a:t>
            </a:r>
          </a:p>
          <a:p>
            <a:pPr algn="l" fontAlgn="base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Rồi đây ở trước ngai trời</a:t>
            </a: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Hồn, thân trong Christ tươi mới</a:t>
            </a: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Miệng tôi nhắc luôn luôn lời:</a:t>
            </a: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“Thập giá cứu phương muôn đời!”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113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Christ Trả Xong Tội Trái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Christ Trả Xong Tội Trái </dc:title>
  <dc:creator>mary</dc:creator>
  <cp:lastModifiedBy>mary</cp:lastModifiedBy>
  <cp:revision>5</cp:revision>
  <dcterms:created xsi:type="dcterms:W3CDTF">2020-10-01T17:22:04Z</dcterms:created>
  <dcterms:modified xsi:type="dcterms:W3CDTF">2020-10-01T19:02:51Z</dcterms:modified>
</cp:coreProperties>
</file>