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EC2E4-731A-438D-980A-AA1BF2394C39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188E5-C7C7-4EA1-926F-44586AEAFD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m Mais Que Tu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0851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Bem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Tudo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248472" cy="480208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 mais que as forças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 e reis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 natureza e tudo que se fez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 mais que tudo, criado por tuas mãos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Deus, tu és o início, meio e fim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 mais que os mares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 mais que o sol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 maravilhas que o mundo conheceu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 riquezas e tesouros desta Terra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Incomparável és pra mim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Por amor, sua vida entregou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Meu senhor, humilhado foi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Como a flor machucada no jardim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Morreu por mim, pensou em mim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Me amou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Bem Mais Que Tudo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Bem Mais Que Tudo</dc:title>
  <dc:creator>mary</dc:creator>
  <cp:lastModifiedBy>mary</cp:lastModifiedBy>
  <cp:revision>4</cp:revision>
  <dcterms:created xsi:type="dcterms:W3CDTF">2020-10-03T14:35:43Z</dcterms:created>
  <dcterms:modified xsi:type="dcterms:W3CDTF">2020-10-03T16:08:50Z</dcterms:modified>
</cp:coreProperties>
</file>