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B9DD6-1AB9-46C8-98EB-353C9086E94C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1C72-B360-47EB-8B76-7CD58CC73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B9DD6-1AB9-46C8-98EB-353C9086E94C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1C72-B360-47EB-8B76-7CD58CC73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B9DD6-1AB9-46C8-98EB-353C9086E94C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1C72-B360-47EB-8B76-7CD58CC73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B9DD6-1AB9-46C8-98EB-353C9086E94C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1C72-B360-47EB-8B76-7CD58CC73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B9DD6-1AB9-46C8-98EB-353C9086E94C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1C72-B360-47EB-8B76-7CD58CC73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B9DD6-1AB9-46C8-98EB-353C9086E94C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1C72-B360-47EB-8B76-7CD58CC73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B9DD6-1AB9-46C8-98EB-353C9086E94C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1C72-B360-47EB-8B76-7CD58CC73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B9DD6-1AB9-46C8-98EB-353C9086E94C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1C72-B360-47EB-8B76-7CD58CC73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B9DD6-1AB9-46C8-98EB-353C9086E94C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1C72-B360-47EB-8B76-7CD58CC73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B9DD6-1AB9-46C8-98EB-353C9086E94C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1C72-B360-47EB-8B76-7CD58CC73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B9DD6-1AB9-46C8-98EB-353C9086E94C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D1C72-B360-47EB-8B76-7CD58CC73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B9DD6-1AB9-46C8-98EB-353C9086E94C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D1C72-B360-47EB-8B76-7CD58CC735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tu Karang Yang Tegu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"/>
            <a:ext cx="5256584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Batu</a:t>
            </a:r>
            <a:r>
              <a:rPr lang="en-US" b="1" dirty="0" smtClean="0"/>
              <a:t> </a:t>
            </a:r>
            <a:r>
              <a:rPr lang="en-US" b="1" dirty="0" err="1"/>
              <a:t>Karang</a:t>
            </a:r>
            <a:r>
              <a:rPr lang="en-US" b="1" dirty="0"/>
              <a:t> Yang </a:t>
            </a:r>
            <a:r>
              <a:rPr lang="en-US" b="1" dirty="0" err="1"/>
              <a:t>Teguh</a:t>
            </a:r>
            <a:r>
              <a:rPr lang="en-US" dirty="0"/>
              <a:t/>
            </a:r>
            <a:br>
              <a:rPr lang="en-US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2952328" cy="480208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berteduh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menyesak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/>
              <a:t>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bersihkan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lambungMu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kupegang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kehampaanku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kudambakan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rahmatMu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kutinggalkan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panggil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kehadapan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tahtaMu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Batu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Karang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berteduh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Batu Karang Yang Teguh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Batu Karang Yang Teguh </dc:title>
  <dc:creator>mary</dc:creator>
  <cp:lastModifiedBy>mary</cp:lastModifiedBy>
  <cp:revision>5</cp:revision>
  <dcterms:created xsi:type="dcterms:W3CDTF">2020-10-29T20:03:07Z</dcterms:created>
  <dcterms:modified xsi:type="dcterms:W3CDTF">2020-10-29T22:26:03Z</dcterms:modified>
</cp:coreProperties>
</file>