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9291-F475-4815-944E-95E3991592CF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204E5-ED05-4464-BBCA-3C0CCE904C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9291-F475-4815-944E-95E3991592CF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204E5-ED05-4464-BBCA-3C0CCE904C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9291-F475-4815-944E-95E3991592CF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204E5-ED05-4464-BBCA-3C0CCE904C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9291-F475-4815-944E-95E3991592CF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204E5-ED05-4464-BBCA-3C0CCE904C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9291-F475-4815-944E-95E3991592CF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204E5-ED05-4464-BBCA-3C0CCE904C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9291-F475-4815-944E-95E3991592CF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204E5-ED05-4464-BBCA-3C0CCE904C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9291-F475-4815-944E-95E3991592CF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204E5-ED05-4464-BBCA-3C0CCE904C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9291-F475-4815-944E-95E3991592CF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204E5-ED05-4464-BBCA-3C0CCE904C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9291-F475-4815-944E-95E3991592CF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204E5-ED05-4464-BBCA-3C0CCE904C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9291-F475-4815-944E-95E3991592CF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204E5-ED05-4464-BBCA-3C0CCE904C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9291-F475-4815-944E-95E3991592CF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204E5-ED05-4464-BBCA-3C0CCE904C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09291-F475-4815-944E-95E3991592CF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204E5-ED05-4464-BBCA-3C0CCE904C3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bove All 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u-dessus de To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0"/>
            <a:ext cx="4248472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Au-</a:t>
            </a:r>
            <a:r>
              <a:rPr lang="en-US" b="1" dirty="0" err="1" smtClean="0"/>
              <a:t>dessus</a:t>
            </a:r>
            <a:r>
              <a:rPr lang="en-US" b="1" dirty="0" smtClean="0"/>
              <a:t> de Tout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4752528" cy="5832648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Au-dessus des puissances 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au-dessus des rois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Au-dessus de la nature 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de la création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Au-dessus de tous les plans des hommes sages 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bien avant le monde tu existais</a:t>
            </a:r>
          </a:p>
          <a:p>
            <a:pPr algn="l"/>
            <a:endParaRPr lang="fr-F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Au-dessus des royaumes 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Au-dessus des trônes 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Au-dessus des merveilles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ce monde a connues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Par-dessus tous les trésors de la terre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rien ne peut mesurer ta valeur </a:t>
            </a:r>
          </a:p>
          <a:p>
            <a:pPr algn="l"/>
            <a:endParaRPr lang="fr-F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fr-FR" b="1" dirty="0" smtClean="0">
                <a:solidFill>
                  <a:srgbClr val="FF0000"/>
                </a:solidFill>
              </a:rPr>
              <a:t>Crucifié, seul, abandonné, </a:t>
            </a:r>
          </a:p>
          <a:p>
            <a:pPr algn="l"/>
            <a:r>
              <a:rPr lang="fr-FR" b="1" dirty="0" smtClean="0">
                <a:solidFill>
                  <a:srgbClr val="FF0000"/>
                </a:solidFill>
              </a:rPr>
              <a:t>Tu as souffert, </a:t>
            </a:r>
          </a:p>
          <a:p>
            <a:pPr algn="l"/>
            <a:r>
              <a:rPr lang="fr-FR" b="1" dirty="0" smtClean="0">
                <a:solidFill>
                  <a:srgbClr val="FF0000"/>
                </a:solidFill>
              </a:rPr>
              <a:t>méprisé, rejeté,</a:t>
            </a:r>
          </a:p>
          <a:p>
            <a:pPr algn="l"/>
            <a:r>
              <a:rPr lang="fr-FR" b="1" dirty="0" smtClean="0">
                <a:solidFill>
                  <a:srgbClr val="FF0000"/>
                </a:solidFill>
              </a:rPr>
              <a:t>telle une rose foulée sous nos pieds. </a:t>
            </a:r>
          </a:p>
          <a:p>
            <a:pPr algn="l"/>
            <a:r>
              <a:rPr lang="fr-FR" b="1" dirty="0" smtClean="0">
                <a:solidFill>
                  <a:srgbClr val="FF0000"/>
                </a:solidFill>
              </a:rPr>
              <a:t>Tu m'as sauvé</a:t>
            </a:r>
          </a:p>
          <a:p>
            <a:pPr algn="l"/>
            <a:r>
              <a:rPr lang="fr-FR" b="1" dirty="0" smtClean="0">
                <a:solidFill>
                  <a:srgbClr val="FF0000"/>
                </a:solidFill>
              </a:rPr>
              <a:t>Tu m'as aimé par-dessus tout.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87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Au-dessus de Tout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Au-dessus de Tout </dc:title>
  <dc:creator>mary</dc:creator>
  <cp:lastModifiedBy>mary</cp:lastModifiedBy>
  <cp:revision>3</cp:revision>
  <dcterms:created xsi:type="dcterms:W3CDTF">2020-10-07T13:13:23Z</dcterms:created>
  <dcterms:modified xsi:type="dcterms:W3CDTF">2020-10-07T15:51:09Z</dcterms:modified>
</cp:coreProperties>
</file>