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602A0-1331-4E7A-91F2-B7324C265DA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E2DE-4B31-4BCD-BDB3-0448F8D83F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fe at Best is Very Brief 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飄渺人生何短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飄</a:t>
            </a:r>
            <a:r>
              <a:rPr lang="zh-TW" altLang="en-US" b="1" dirty="0"/>
              <a:t>渺人生何短暫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7520880" cy="5760640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飄渺人生何短暫，好似浮雲現即散， 又似幻夢醒就完：要及時！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時日飛逝在宣言：轉瞬就到死亡線，再遲必在地獄間：要及時！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ko-KR" altLang="en-US" sz="1800" b="1" dirty="0">
                <a:solidFill>
                  <a:srgbClr val="FF0000"/>
                </a:solidFill>
              </a:rPr>
              <a:t>副歌：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要及時！要及時！當今耶穌在召喚：要及時！若在罪中仍流連，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只怕恩門向你關，那時呼救已太晚：要及時！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誰是智者，該想看：鮮花朝豔暮凋殘，英年要去何能挽？要及時！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哦，我求你早打算，免得過了死亡線，全人喪在地獄間：要及時！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聖靈仍在把你感，時常與你來爭戰，何不降服得平安？要及時！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救主等候賜恩典，願意救你免悲慘；你若躊躇何愚頑！要及時！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罪人，請聽我忠言，莫把救恩視等閒，速把救主來揀選：要及時！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來投耶穌懷裏面，來接基督進心間，來就救主趁今天：要及時！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飄渺人生何短暫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飄渺人生何短暫 </dc:title>
  <dc:creator>mary</dc:creator>
  <cp:lastModifiedBy>mary</cp:lastModifiedBy>
  <cp:revision>2</cp:revision>
  <dcterms:created xsi:type="dcterms:W3CDTF">2020-09-21T19:14:07Z</dcterms:created>
  <dcterms:modified xsi:type="dcterms:W3CDTF">2020-09-21T20:16:32Z</dcterms:modified>
</cp:coreProperties>
</file>