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925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5468-23B0-46B0-BDC9-E8CF8D1B4C5A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DD66-0278-4D76-9D4D-4CF7ACA40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5468-23B0-46B0-BDC9-E8CF8D1B4C5A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DD66-0278-4D76-9D4D-4CF7ACA40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5468-23B0-46B0-BDC9-E8CF8D1B4C5A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DD66-0278-4D76-9D4D-4CF7ACA40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5468-23B0-46B0-BDC9-E8CF8D1B4C5A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DD66-0278-4D76-9D4D-4CF7ACA40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5468-23B0-46B0-BDC9-E8CF8D1B4C5A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DD66-0278-4D76-9D4D-4CF7ACA40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5468-23B0-46B0-BDC9-E8CF8D1B4C5A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DD66-0278-4D76-9D4D-4CF7ACA40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5468-23B0-46B0-BDC9-E8CF8D1B4C5A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DD66-0278-4D76-9D4D-4CF7ACA40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5468-23B0-46B0-BDC9-E8CF8D1B4C5A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DD66-0278-4D76-9D4D-4CF7ACA40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5468-23B0-46B0-BDC9-E8CF8D1B4C5A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DD66-0278-4D76-9D4D-4CF7ACA40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5468-23B0-46B0-BDC9-E8CF8D1B4C5A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DD66-0278-4D76-9D4D-4CF7ACA40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5468-23B0-46B0-BDC9-E8CF8D1B4C5A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DD66-0278-4D76-9D4D-4CF7ACA40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5468-23B0-46B0-BDC9-E8CF8D1B4C5A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1DD66-0278-4D76-9D4D-4CF7ACA405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罪債全還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91631" y="65315"/>
            <a:ext cx="2592288" cy="476672"/>
          </a:xfrm>
        </p:spPr>
        <p:txBody>
          <a:bodyPr>
            <a:normAutofit fontScale="90000"/>
          </a:bodyPr>
          <a:lstStyle/>
          <a:p>
            <a:r>
              <a:rPr lang="en-US" altLang="ko-KR" sz="4000" dirty="0" smtClean="0"/>
              <a:t/>
            </a:r>
            <a:br>
              <a:rPr lang="en-US" altLang="ko-KR" sz="4000" dirty="0" smtClean="0"/>
            </a:br>
            <a:r>
              <a:rPr lang="ko-KR" altLang="en-US" sz="4000" b="1" dirty="0" smtClean="0"/>
              <a:t>罪債全還清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620688"/>
            <a:ext cx="3960440" cy="547260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我聽救主說道：「你力量實微小，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應當儆醒祈禱，因我為你中保。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祂替我捨身，罪債都還清，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無數罪孽污穢心，祂洗我白如雪。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我今確實知道，惟主權能浩大，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痲瘋可以潔淨，鐵石心腸軟化。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我無嘉言善行，藉此可得救恩，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惟主所流寶血，能洗一切罪痕。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將來我立主前，靠主聖潔、完全，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主死我乃得生，我口常永頌讚。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143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罪債全還清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罪債全還清 </dc:title>
  <dc:creator>mary</dc:creator>
  <cp:lastModifiedBy>mary</cp:lastModifiedBy>
  <cp:revision>5</cp:revision>
  <dcterms:created xsi:type="dcterms:W3CDTF">2020-09-30T17:31:40Z</dcterms:created>
  <dcterms:modified xsi:type="dcterms:W3CDTF">2020-09-30T19:32:20Z</dcterms:modified>
</cp:coreProperties>
</file>