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34509-7133-4737-927F-33FC67F9F63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EDD30-27FC-4BE2-B71F-67364673F0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love my Lord but with no love of mine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愛我主，非用天然之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476672"/>
            <a:ext cx="5832648" cy="650503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我愛我主，非用天然之愛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204864"/>
            <a:ext cx="5400600" cy="309634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我愛我主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非用天然之愛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我無可以給你。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我愛你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這愛全然屬你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使我活在你裏。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我一無所有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卻歡然經歷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倒空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消失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浸沒在你愛裏。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惟你是我一切所需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我心別無所願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住在你裏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經歷祝福江河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從你湧流無間。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飲生命活泉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享你作恩典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作我中心、居所、祝福之源。</a:t>
            </a:r>
            <a:endParaRPr lang="zh-TW" alt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我愛我主，非用天然之愛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我愛我主，非用天然之愛</dc:title>
  <dc:creator>mary</dc:creator>
  <cp:lastModifiedBy>mary</cp:lastModifiedBy>
  <cp:revision>4</cp:revision>
  <dcterms:created xsi:type="dcterms:W3CDTF">2020-09-25T17:49:53Z</dcterms:created>
  <dcterms:modified xsi:type="dcterms:W3CDTF">2020-09-25T19:08:11Z</dcterms:modified>
</cp:coreProperties>
</file>