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BC52-CFCF-4023-8076-9CBC8F178B19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70A7-604D-4D3E-99E5-1FBC4DA25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BC52-CFCF-4023-8076-9CBC8F178B19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70A7-604D-4D3E-99E5-1FBC4DA25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BC52-CFCF-4023-8076-9CBC8F178B19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70A7-604D-4D3E-99E5-1FBC4DA25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BC52-CFCF-4023-8076-9CBC8F178B19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70A7-604D-4D3E-99E5-1FBC4DA25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BC52-CFCF-4023-8076-9CBC8F178B19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70A7-604D-4D3E-99E5-1FBC4DA25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BC52-CFCF-4023-8076-9CBC8F178B19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70A7-604D-4D3E-99E5-1FBC4DA25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BC52-CFCF-4023-8076-9CBC8F178B19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70A7-604D-4D3E-99E5-1FBC4DA25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BC52-CFCF-4023-8076-9CBC8F178B19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70A7-604D-4D3E-99E5-1FBC4DA25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BC52-CFCF-4023-8076-9CBC8F178B19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70A7-604D-4D3E-99E5-1FBC4DA25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BC52-CFCF-4023-8076-9CBC8F178B19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70A7-604D-4D3E-99E5-1FBC4DA25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BC52-CFCF-4023-8076-9CBC8F178B19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70A7-604D-4D3E-99E5-1FBC4DA25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2BC52-CFCF-4023-8076-9CBC8F178B19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670A7-604D-4D3E-99E5-1FBC4DA25D2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cean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恩典之洋 (即使我仍會軟弱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260648"/>
            <a:ext cx="6336704" cy="576063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恩典之洋 </a:t>
            </a:r>
            <a:r>
              <a:rPr lang="en-US" altLang="zh-TW" b="1" dirty="0"/>
              <a:t>(</a:t>
            </a:r>
            <a:r>
              <a:rPr lang="zh-TW" altLang="en-US" b="1" dirty="0"/>
              <a:t>即使我仍會軟弱</a:t>
            </a:r>
            <a:r>
              <a:rPr lang="en-US" altLang="zh-TW" b="1" dirty="0"/>
              <a:t>)</a:t>
            </a:r>
            <a:r>
              <a:rPr lang="en-US" altLang="zh-TW" dirty="0"/>
              <a:t>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5184576" cy="5616624"/>
          </a:xfrm>
        </p:spPr>
        <p:txBody>
          <a:bodyPr>
            <a:noAutofit/>
          </a:bodyPr>
          <a:lstStyle/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 1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你在水面上呼喚著我  跨入未知　深怕失落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在奧秘中當我尋見你  在深海裡　我仍站立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我全心呼求你聖名  我的眼單單仰望你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大海翻騰　我卻安息　在你懷裡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因你屬我　而我屬你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 2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水深之處　你恩典湧流  你手掌權　牽引著我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就在我深陷恐懼軟弱  你永不失手　扶持著我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聖靈引領　使我信心沒有界線  讓我能行走在水面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呼召我快跑跟隨  你牽引我　讓我更深與你同行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使我信心更加堅定  在我救主同在裡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恩典之洋 (即使我仍會軟弱)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恩典之洋 (即使我仍會軟弱) </dc:title>
  <dc:creator>mary</dc:creator>
  <cp:lastModifiedBy>mary</cp:lastModifiedBy>
  <cp:revision>5</cp:revision>
  <dcterms:created xsi:type="dcterms:W3CDTF">2020-09-04T18:15:09Z</dcterms:created>
  <dcterms:modified xsi:type="dcterms:W3CDTF">2020-09-04T18:59:26Z</dcterms:modified>
</cp:coreProperties>
</file>