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15E5-D2F5-4ECD-B53C-A8A47A9C3BB6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3C8B-31CE-4A79-B659-5E81029D7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15E5-D2F5-4ECD-B53C-A8A47A9C3BB6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3C8B-31CE-4A79-B659-5E81029D7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15E5-D2F5-4ECD-B53C-A8A47A9C3BB6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3C8B-31CE-4A79-B659-5E81029D7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15E5-D2F5-4ECD-B53C-A8A47A9C3BB6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3C8B-31CE-4A79-B659-5E81029D7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15E5-D2F5-4ECD-B53C-A8A47A9C3BB6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3C8B-31CE-4A79-B659-5E81029D7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15E5-D2F5-4ECD-B53C-A8A47A9C3BB6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3C8B-31CE-4A79-B659-5E81029D7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15E5-D2F5-4ECD-B53C-A8A47A9C3BB6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3C8B-31CE-4A79-B659-5E81029D7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15E5-D2F5-4ECD-B53C-A8A47A9C3BB6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3C8B-31CE-4A79-B659-5E81029D7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15E5-D2F5-4ECD-B53C-A8A47A9C3BB6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3C8B-31CE-4A79-B659-5E81029D7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15E5-D2F5-4ECD-B53C-A8A47A9C3BB6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3C8B-31CE-4A79-B659-5E81029D7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15E5-D2F5-4ECD-B53C-A8A47A9C3BB6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43C8B-31CE-4A79-B659-5E81029D7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115E5-D2F5-4ECD-B53C-A8A47A9C3BB6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43C8B-31CE-4A79-B659-5E81029D79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여 복을 구하오니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よ、我々がここを去る時 ご加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696744" cy="578495"/>
          </a:xfrm>
        </p:spPr>
        <p:txBody>
          <a:bodyPr>
            <a:noAutofit/>
          </a:bodyPr>
          <a:lstStyle/>
          <a:p>
            <a:pPr fontAlgn="base"/>
            <a:r>
              <a:rPr lang="ja-JP" altLang="en-US" sz="3600" b="1" smtClean="0"/>
              <a:t>主よ、我々がここを去る時 ご加護</a:t>
            </a:r>
            <a:endParaRPr lang="ja-JP" altLang="en-US" sz="3600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336704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 我々がここを去る時 ご加護をお授けください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我々の心を喜びと平安で満たしてください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我々一人一人があなたの愛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約束どおり恩恵（キリスト）の喜びが持てるように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我々の心を新たにしてください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この荒野を旅していく我々の心を新たにしてください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感謝と崇拝を捧げます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なたの福音は心地よい響きであるから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なたの救いによって生まれたものが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我々の心の中に豊かに在りますように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すます信じるような、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すます信じられるような真実がみつけられますように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主よ、遠い世界から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あなたの愛が我々を呼ぶとき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死の恐怖で我々が怖がらないように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従うように呼んでくださることを喜びます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我々が　我々が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永遠に（天国で）あなたとともに君臨できますように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287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主よ、我々がここを去る時 ご加護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むすんでひらいて</dc:title>
  <dc:creator>mary</dc:creator>
  <cp:lastModifiedBy>mary</cp:lastModifiedBy>
  <cp:revision>7</cp:revision>
  <dcterms:created xsi:type="dcterms:W3CDTF">2020-05-17T22:17:38Z</dcterms:created>
  <dcterms:modified xsi:type="dcterms:W3CDTF">2020-09-17T18:33:31Z</dcterms:modified>
</cp:coreProperties>
</file>