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CDEF2-E3F2-43A8-A0BF-9F675A77D6F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7E540-2C47-4C7C-A621-1734F194FB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オーシャン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168352" cy="578495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オーシャンズ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112568" cy="561662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あなたは「来なさい」と  わたしを呼んでる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不安定に揺れる  深い水の上へ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あなたの名を呼び  あなただけ見つめ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うねる波も  あなたに抱（いだ）かれ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越えて行ける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その恵みは深く  その手は導き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恐れが襲うとき  あなたは見捨てはしない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信頼に限界のない場所へ  聖霊よ手を引いて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連れて行ってください  見た事もない深い場所へ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信仰を強め  臨在の中へ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オーシャンズ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オーシャンズ</dc:title>
  <dc:creator>mary</dc:creator>
  <cp:lastModifiedBy>mary</cp:lastModifiedBy>
  <cp:revision>4</cp:revision>
  <dcterms:created xsi:type="dcterms:W3CDTF">2020-09-07T17:20:50Z</dcterms:created>
  <dcterms:modified xsi:type="dcterms:W3CDTF">2020-09-07T19:06:12Z</dcterms:modified>
</cp:coreProperties>
</file>