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09B4-62A2-4652-8A77-46E39472EC7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5C80-2656-4808-9F97-622C4D18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09B4-62A2-4652-8A77-46E39472EC7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5C80-2656-4808-9F97-622C4D18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09B4-62A2-4652-8A77-46E39472EC7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5C80-2656-4808-9F97-622C4D18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09B4-62A2-4652-8A77-46E39472EC7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5C80-2656-4808-9F97-622C4D18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09B4-62A2-4652-8A77-46E39472EC7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5C80-2656-4808-9F97-622C4D18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09B4-62A2-4652-8A77-46E39472EC7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5C80-2656-4808-9F97-622C4D18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09B4-62A2-4652-8A77-46E39472EC7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5C80-2656-4808-9F97-622C4D18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09B4-62A2-4652-8A77-46E39472EC7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5C80-2656-4808-9F97-622C4D18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09B4-62A2-4652-8A77-46E39472EC7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5C80-2656-4808-9F97-622C4D18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09B4-62A2-4652-8A77-46E39472EC7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5C80-2656-4808-9F97-622C4D18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09B4-62A2-4652-8A77-46E39472EC7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5C80-2656-4808-9F97-622C4D18B6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F09B4-62A2-4652-8A77-46E39472EC78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05C80-2656-4808-9F97-622C4D18B6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おおみ神をほめまつ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184576" cy="578495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/>
              <a:t>お</a:t>
            </a:r>
            <a:r>
              <a:rPr lang="ja-JP" altLang="en-US" b="1"/>
              <a:t>おみ神をほめまつれ</a:t>
            </a:r>
            <a:br>
              <a:rPr lang="ja-JP" altLang="en-US" b="1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5616624" cy="4995936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おお み神をほめまつれ つきぬ生命あたえんと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ひとり子をも惜しみなく 世びとのためくだしたもう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ほめよ ほめよ 神の愛を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うたえ うたえ 主のみわざを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そのみわざにあらわれし 父なる神の めぐみを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主はあがない成し遂げて み名にたよる人々の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罪はいかに深くとも 赦しあたえたすけたもう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げにとおときみ救いよ いとくすしきみ教えよ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たぐいもなきよろこびは ふたたび主にまみゆる日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168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おおみ神をほめまつれ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おおみ神をほめまつれ </dc:title>
  <dc:creator>mary</dc:creator>
  <cp:lastModifiedBy>mary</cp:lastModifiedBy>
  <cp:revision>4</cp:revision>
  <dcterms:created xsi:type="dcterms:W3CDTF">2020-09-02T20:19:38Z</dcterms:created>
  <dcterms:modified xsi:type="dcterms:W3CDTF">2020-09-02T21:40:28Z</dcterms:modified>
</cp:coreProperties>
</file>