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8BB0-502A-4116-8B4E-63DD9378B240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25372-862E-4949-82CA-11B92D3E9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8BB0-502A-4116-8B4E-63DD9378B240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25372-862E-4949-82CA-11B92D3E9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8BB0-502A-4116-8B4E-63DD9378B240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25372-862E-4949-82CA-11B92D3E9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8BB0-502A-4116-8B4E-63DD9378B240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25372-862E-4949-82CA-11B92D3E9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8BB0-502A-4116-8B4E-63DD9378B240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25372-862E-4949-82CA-11B92D3E9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8BB0-502A-4116-8B4E-63DD9378B240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25372-862E-4949-82CA-11B92D3E9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8BB0-502A-4116-8B4E-63DD9378B240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25372-862E-4949-82CA-11B92D3E9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8BB0-502A-4116-8B4E-63DD9378B240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25372-862E-4949-82CA-11B92D3E9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8BB0-502A-4116-8B4E-63DD9378B240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25372-862E-4949-82CA-11B92D3E9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8BB0-502A-4116-8B4E-63DD9378B240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25372-862E-4949-82CA-11B92D3E9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8BB0-502A-4116-8B4E-63DD9378B240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25372-862E-4949-82CA-11B92D3E9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C8BB0-502A-4116-8B4E-63DD9378B240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25372-862E-4949-82CA-11B92D3E98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cean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มหาสมุท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0"/>
            <a:ext cx="2520280" cy="434479"/>
          </a:xfrm>
        </p:spPr>
        <p:txBody>
          <a:bodyPr>
            <a:normAutofit fontScale="90000"/>
          </a:bodyPr>
          <a:lstStyle/>
          <a:p>
            <a:r>
              <a:rPr lang="th-TH" dirty="0" smtClean="0"/>
              <a:t>มหาสมุทร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4896544" cy="612068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ทรงเรียกให้ข้าเดินบนทะเลใหญ่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ในความมืดมน ข้ากลัวต้องจม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และข้าได้เห็นพระองค์ ณ ที่ นั่น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ทะเลที่ลึก ข้าเชื่อมั่นคง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ข้าร้องเรียกหา พระนามพระองค์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จดจ้องสายตาที่เหนือคลื่นลม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th-TH" sz="1600" b="1" dirty="0" smtClean="0">
                <a:solidFill>
                  <a:srgbClr val="FF0000"/>
                </a:solidFill>
              </a:rPr>
              <a:t>เมื่อคลื่นคะนอง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วิญญาณของข้าพัก อยู่ในอ้อมแขน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ข้าเป็นของพระองค์ พระเจ้าของข้า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ทะเลที่ลึก พระคุณมีมากมาย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พระหัตถ์ยิงใหญ่ จะนำข้าไป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ในที่ข้ากล้ว ย่างท้าวจะพลาดไป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พระองค์จะนำ เช่นนี้เรื่อยไป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พระวิญญาณ ทรงนำเมื่อข้า เชื่อมั่นในพระองค์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ให้ข้า เดินอยู่เหนือ บนทะเล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ในที่ ที่เรียก ให้ข้าไป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โปรดทรงนำ ให้ข้าก้าวลึก ไปในดินแดนใหม่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พระองค์ทำ ให้ข้าเชื่อมั่นคง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ต่อพระพักตร์ พระองค์ผู้ช่วยข้า (ซ้ำ* 4 รอบ)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143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มหาสมุทร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มหาสมุทร</dc:title>
  <dc:creator>mary</dc:creator>
  <cp:lastModifiedBy>mary</cp:lastModifiedBy>
  <cp:revision>4</cp:revision>
  <dcterms:created xsi:type="dcterms:W3CDTF">2020-09-06T20:37:39Z</dcterms:created>
  <dcterms:modified xsi:type="dcterms:W3CDTF">2020-09-06T21:12:32Z</dcterms:modified>
</cp:coreProperties>
</file>