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8899-78A9-4174-AE4B-E0F6277AD7E9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7C159-14C1-4F1A-AABF-2BF6C3A314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วามรักประหลาดของ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200800" cy="434479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ความรักประหลาดของพระเยซู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6696744" cy="5472608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โลหิตประเสริฐของพระ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ฟอกล้างความผิดบาปของข้า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ปวดร้าวพระกายวายชนม์เพื่อ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ยอมตายไถ่บาปประชา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ความรักประหลาดเป็นได้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อย่างไร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ผู้ไถ่วายพระชนม์เพื่อข้า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ความรักประหลาดของพระ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ยอม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พลีความสุขจากฟ้าลงมา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ความรักเช่นนี้ไม่มีใคร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พลีทุกอย่างจนตายเพื่อข้า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นี่คือพระคุณ จงให้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ชาวโลก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ชาวสวรรค์สรรเสริญพระเจ้า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วิญญาณของข้าเคยถูก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ซาตาน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ผูกมัด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อยู่นานทำบาปหลายปี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แต่พระเยซูประทาน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พระคุณ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แก้ความบาปหลุดเป็นเสรี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โซ่ตรวนหลุดหายความบาปหมด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ข้ายินดีเป็นสุขเปรมปรีดิ์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ข้าไม่อยากทำความบาปอีก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เลย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บาปที่ได้เคยทำทำหลายปี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เกิดเบื่อหน่ายหนี โดยพระ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บาปน้อยใหญ่เลิกได้ทันที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ขอโมทนาพระคุณซึ่ง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เมตตา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ช่วยเรารอดจากมือมาร.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167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ความรักประหลาดของพระเยซู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ความรักประหลาดของพระเยซู</dc:title>
  <dc:creator>mary</dc:creator>
  <cp:lastModifiedBy>mary</cp:lastModifiedBy>
  <cp:revision>7</cp:revision>
  <dcterms:created xsi:type="dcterms:W3CDTF">2018-08-06T19:29:59Z</dcterms:created>
  <dcterms:modified xsi:type="dcterms:W3CDTF">2020-09-23T19:25:09Z</dcterms:modified>
</cp:coreProperties>
</file>