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DEB18-C288-4248-8C40-20356DCEC0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CA85D-7D0D-4E2F-9B41-03A8BEEF8E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محيط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332656"/>
            <a:ext cx="2592288" cy="648072"/>
          </a:xfrm>
        </p:spPr>
        <p:txBody>
          <a:bodyPr>
            <a:noAutofit/>
          </a:bodyPr>
          <a:lstStyle/>
          <a:p>
            <a:r>
              <a:rPr lang="ar-AE" sz="4800" b="1" dirty="0" smtClean="0"/>
              <a:t>المحيطات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6096" y="548680"/>
            <a:ext cx="2296344" cy="4946104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آتي إِليكَ علي الماءِ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إِلي المَجهول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بِلا رَجاء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 أراك بالإيمان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وَسط الأعماق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حيثُ الهناء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لذا سأدعو بِأسمك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ولن أخشيَ نَوءَ البُحور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موجاً يثور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أمانُ نَفسي ظِلُك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فأنت لي . أنــا لــك</a:t>
            </a:r>
          </a:p>
          <a:p>
            <a:pPr algn="r"/>
            <a:endParaRPr lang="ar-A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نُعماك تكثُر في الأعماقِ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يَمينُكَ . تَمسِكُني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وكُلما ذَلت رِجلايَ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رَحمتُكَ . تَعضُدني</a:t>
            </a:r>
          </a:p>
          <a:p>
            <a:pPr algn="r"/>
            <a:endParaRPr lang="ar-A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روح الله شدد وقوي إيماني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دعني أمشي علي الماءِ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حَيثُما تَدعوني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خُذني نَحو الُعمقِ حَيثُما تُريدُ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الغَرق يبُدد خَوفي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مُخَلصي القَـــدير</a:t>
            </a:r>
          </a:p>
          <a:p>
            <a:pPr algn="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المحيطات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المحيطات</dc:title>
  <dc:creator>mary</dc:creator>
  <cp:lastModifiedBy>mary</cp:lastModifiedBy>
  <cp:revision>5</cp:revision>
  <dcterms:created xsi:type="dcterms:W3CDTF">2020-09-06T19:27:52Z</dcterms:created>
  <dcterms:modified xsi:type="dcterms:W3CDTF">2020-09-06T20:59:33Z</dcterms:modified>
</cp:coreProperties>
</file>