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E470-092E-4FAD-8A5A-EAA29E3A809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C8891-04E3-41E3-A624-606560C427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ы помощь мне Госпо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5368" y="188640"/>
            <a:ext cx="5688632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Ты помощь мне Господь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692696"/>
            <a:ext cx="5256584" cy="590465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Ты—помощь мне, Господь,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всякий час;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мир дарует мне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Твой нежный глас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 Тебе мое стремленье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Во всякий час с нуждой,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 Тебе мое спасенье,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В Тебе покой!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Ты—помощь мне, Господь,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Пребудь вблизи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искушенья власть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 отрази.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Ты—помощь мне, Господь,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Среди скорбей!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Приди, вселись и Сам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Твой свет пролей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Ты—помощь мне, Господь,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Мной управляй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И, как Ты обещал,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оставляй.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Ты—помощь мне, Господь,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Царь, мой Бог,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силой я Твоей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превозмог.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Ты помощь мне Господь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Ты помощь мне Господь</dc:title>
  <dc:creator>mary</dc:creator>
  <cp:lastModifiedBy>mary</cp:lastModifiedBy>
  <cp:revision>3</cp:revision>
  <dcterms:created xsi:type="dcterms:W3CDTF">2020-09-27T20:29:36Z</dcterms:created>
  <dcterms:modified xsi:type="dcterms:W3CDTF">2020-09-27T22:05:38Z</dcterms:modified>
</cp:coreProperties>
</file>