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9FE57-0E88-4717-AA9E-4003E1DEB441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A1A36-1316-42AE-9554-624D2B1F6F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9FE57-0E88-4717-AA9E-4003E1DEB441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A1A36-1316-42AE-9554-624D2B1F6F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9FE57-0E88-4717-AA9E-4003E1DEB441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A1A36-1316-42AE-9554-624D2B1F6F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9FE57-0E88-4717-AA9E-4003E1DEB441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A1A36-1316-42AE-9554-624D2B1F6F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9FE57-0E88-4717-AA9E-4003E1DEB441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A1A36-1316-42AE-9554-624D2B1F6F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9FE57-0E88-4717-AA9E-4003E1DEB441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A1A36-1316-42AE-9554-624D2B1F6F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9FE57-0E88-4717-AA9E-4003E1DEB441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A1A36-1316-42AE-9554-624D2B1F6F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9FE57-0E88-4717-AA9E-4003E1DEB441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A1A36-1316-42AE-9554-624D2B1F6F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9FE57-0E88-4717-AA9E-4003E1DEB441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A1A36-1316-42AE-9554-624D2B1F6F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9FE57-0E88-4717-AA9E-4003E1DEB441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A1A36-1316-42AE-9554-624D2B1F6F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9FE57-0E88-4717-AA9E-4003E1DEB441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A1A36-1316-42AE-9554-624D2B1F6F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19FE57-0E88-4717-AA9E-4003E1DEB441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AA1A36-1316-42AE-9554-624D2B1F6FB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Victory in Jesus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Победа в Иисус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0"/>
            <a:ext cx="4032448" cy="5064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az-Cyrl-AZ" b="1" dirty="0" smtClean="0"/>
              <a:t>Победа </a:t>
            </a:r>
            <a:r>
              <a:rPr lang="az-Cyrl-AZ" b="1" dirty="0"/>
              <a:t>в Иисусе</a:t>
            </a:r>
            <a:r>
              <a:rPr lang="az-Cyrl-AZ" dirty="0"/>
              <a:t/>
            </a:r>
            <a:br>
              <a:rPr lang="az-Cyrl-AZ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476672"/>
            <a:ext cx="8208912" cy="6120680"/>
          </a:xfrm>
        </p:spPr>
        <p:txBody>
          <a:bodyPr>
            <a:noAutofit/>
          </a:bodyPr>
          <a:lstStyle/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Я слышал старую, старую историю о том,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Как Спаситель пришел из славы,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Как он отдал свою жизнь на Голгофе,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Чтобы спасти такого несчастного, как я.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Я слышал о его стоне,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 его искуплении драгоценной кровью,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Потом раскаялся в своих грехах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одержал победу.</a:t>
            </a:r>
          </a:p>
          <a:p>
            <a:pPr algn="l"/>
            <a:endParaRPr lang="ru-RU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Припев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О, Победа в Иисусе,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  <a:r>
              <a:rPr lang="ru-RU" sz="1800" b="1" dirty="0" smtClean="0">
                <a:solidFill>
                  <a:srgbClr val="FF0000"/>
                </a:solidFill>
              </a:rPr>
              <a:t>Мой спаситель, навеки.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Он искал меня и купил своей искупительной кровью.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Он любил меня до того, как я узнала его,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ru-RU" sz="1800" b="1" dirty="0" smtClean="0">
                <a:solidFill>
                  <a:srgbClr val="FF0000"/>
                </a:solidFill>
              </a:rPr>
              <a:t>И вся моя любовь благодаря ему,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Он погрузил меня в победу,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ru-RU" sz="1800" b="1" dirty="0" smtClean="0">
                <a:solidFill>
                  <a:srgbClr val="FF0000"/>
                </a:solidFill>
              </a:rPr>
              <a:t>Под очищающим потоком.</a:t>
            </a:r>
          </a:p>
          <a:p>
            <a:pPr algn="l"/>
            <a:endParaRPr lang="ru-RU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Я слышал о его исцелении,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 его очищающей клятве.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Как он заставил хромых снова ходить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заставил слепых видеть,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тогда я закричал: «Дорогой Иисус,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Приди и исцели мой сокрушенный дух»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, </a:t>
            </a:r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каким-то образом Иисус пришел и не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Принес мне победы.</a:t>
            </a:r>
          </a:p>
          <a:p>
            <a:pPr algn="l"/>
            <a:endParaRPr lang="ru-RU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Я слышал о особняке,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Который он построил для меня во славе.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я слышал о золотых улицах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За кристальным морем,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 поющих ангелах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старой истории искупления,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в один прекрасный день я спою там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Песню победы.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193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Победа в Иисусе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Победа в Иисусе</dc:title>
  <dc:creator>mary</dc:creator>
  <cp:lastModifiedBy>mary</cp:lastModifiedBy>
  <cp:revision>8</cp:revision>
  <dcterms:created xsi:type="dcterms:W3CDTF">2020-09-18T17:35:11Z</dcterms:created>
  <dcterms:modified xsi:type="dcterms:W3CDTF">2020-09-18T19:09:30Z</dcterms:modified>
</cp:coreProperties>
</file>