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A89FE-DFD8-4675-A457-38522AA7502F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125D-ADDC-4950-8537-F679162AB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кеан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404664"/>
            <a:ext cx="1944216" cy="506487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Океаны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53344"/>
            <a:ext cx="7128792" cy="535597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1: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глубины вод меня призвал Ты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не пройти их без Тебя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вера крепнет в океанах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явишь мне, Господь, Себя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Я имя, Бог, Твое зову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И взгляд я с волн на Тебя смещу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Душе моей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Ты дашь покой во время </a:t>
            </a:r>
            <a:r>
              <a:rPr lang="ru-RU" sz="1800" b="1" dirty="0" smtClean="0">
                <a:solidFill>
                  <a:srgbClr val="FF0000"/>
                </a:solidFill>
              </a:rPr>
              <a:t>бурь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Ведь </a:t>
            </a:r>
            <a:r>
              <a:rPr lang="ru-RU" sz="1800" b="1" dirty="0" smtClean="0">
                <a:solidFill>
                  <a:srgbClr val="FF0000"/>
                </a:solidFill>
              </a:rPr>
              <a:t>я в Тебе, а Ты во мне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Куплет 2: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пучинах больше благодати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Рукой Своей меня спасешь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страх объял и нет опоры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не подводил и не подведешь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Мостик: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Безгранично доверяюсь Духу Бога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ведет меня по водам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Туда, куда призвал Он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глубинах тех, что не преодолеть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Станет вера моя крепче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рядом мой Спаситель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Океаны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Океаны</dc:title>
  <dc:creator>mary</dc:creator>
  <cp:lastModifiedBy>mary</cp:lastModifiedBy>
  <cp:revision>7</cp:revision>
  <dcterms:created xsi:type="dcterms:W3CDTF">2020-09-07T17:20:40Z</dcterms:created>
  <dcterms:modified xsi:type="dcterms:W3CDTF">2020-09-08T19:15:28Z</dcterms:modified>
</cp:coreProperties>
</file>