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0AE5-CE1F-4B79-BF26-DF5E3EFA1D5A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D2D2-1C93-4438-9733-81381C83C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0AE5-CE1F-4B79-BF26-DF5E3EFA1D5A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D2D2-1C93-4438-9733-81381C83C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0AE5-CE1F-4B79-BF26-DF5E3EFA1D5A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D2D2-1C93-4438-9733-81381C83C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0AE5-CE1F-4B79-BF26-DF5E3EFA1D5A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D2D2-1C93-4438-9733-81381C83C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0AE5-CE1F-4B79-BF26-DF5E3EFA1D5A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D2D2-1C93-4438-9733-81381C83C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0AE5-CE1F-4B79-BF26-DF5E3EFA1D5A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D2D2-1C93-4438-9733-81381C83C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0AE5-CE1F-4B79-BF26-DF5E3EFA1D5A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D2D2-1C93-4438-9733-81381C83C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0AE5-CE1F-4B79-BF26-DF5E3EFA1D5A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D2D2-1C93-4438-9733-81381C83C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0AE5-CE1F-4B79-BF26-DF5E3EFA1D5A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D2D2-1C93-4438-9733-81381C83C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0AE5-CE1F-4B79-BF26-DF5E3EFA1D5A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D2D2-1C93-4438-9733-81381C83C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0AE5-CE1F-4B79-BF26-DF5E3EFA1D5A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D2D2-1C93-4438-9733-81381C83C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E0AE5-CE1F-4B79-BF26-DF5E3EFA1D5A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5D2D2-1C93-4438-9733-81381C83CC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ера - побе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384376" cy="506487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Вера - победа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256584" cy="5616624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Во свете жизни будь готов вести с неправдой бой.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Воюй, пока ночной покров не скроет мир земной.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Тесни врага, займи холмы, разбей греха кумир!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Победа – вера, знаем мы, что побуждает мир.</a:t>
            </a:r>
          </a:p>
          <a:p>
            <a:pPr algn="l"/>
            <a:endParaRPr lang="ru-RU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Верою устоим. Верою победим.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Вера – начальник наш и друг, и зоркий страж.</a:t>
            </a:r>
          </a:p>
          <a:p>
            <a:pPr algn="l"/>
            <a:endParaRPr lang="ru-RU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Идём под знаменем любви, Евангелье – наш меч,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путь подвижников святых спешим сердца привлечь.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Их вера, словно ураган, прошла по всей земле.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Их колизей не запугал, мы будем в их числе.</a:t>
            </a:r>
          </a:p>
          <a:p>
            <a:pPr algn="l"/>
            <a:endParaRPr lang="ru-RU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Со всех сторон идут враги, готовят грозный бой.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Земной уют не береги, а только в правде стой!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Бронёю правды дорожи, спасенья шлем одень,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земля от битвы задрожит, придёт великий день.</a:t>
            </a:r>
          </a:p>
          <a:p>
            <a:pPr algn="l"/>
            <a:endParaRPr lang="ru-RU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Кто победит, того Господь величьем облечёт,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 ангелами вознесёт, прославит в род и род.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Итак, вперёд путём прямым! Верна цель и чиста.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миг разбегутся силы тьмы пред именем Христа.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187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Вера - победа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Вера - победа</dc:title>
  <dc:creator>mary</dc:creator>
  <cp:lastModifiedBy>mary</cp:lastModifiedBy>
  <cp:revision>5</cp:revision>
  <dcterms:created xsi:type="dcterms:W3CDTF">2018-09-22T02:54:52Z</dcterms:created>
  <dcterms:modified xsi:type="dcterms:W3CDTF">2020-09-10T17:59:03Z</dcterms:modified>
</cp:coreProperties>
</file>