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180C-4D5A-4F18-9664-6291D7B42AE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7A898-BA43-4FE0-9BAD-D787CA193F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удь всегда со мн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9654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 всегда со мной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692696"/>
            <a:ext cx="3168352" cy="475252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 всегда со мной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не отпускай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Чтобы снова слышать мне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говоришь Ты: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твой Друг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Желание Ты моё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нет таких как Ты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Ничто не может заменить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Твоих объятий теплоту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Путь мне укажи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Привлеки к Себе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Ты для меня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Всё в чём нуждаюсь я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Дай мне познать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Как близок Ты ко мне</a:t>
            </a:r>
          </a:p>
          <a:p>
            <a:pPr algn="l"/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Будь всегда со мной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Будь всегда со мной</dc:title>
  <dc:creator>mary</dc:creator>
  <cp:lastModifiedBy>mary</cp:lastModifiedBy>
  <cp:revision>4</cp:revision>
  <dcterms:created xsi:type="dcterms:W3CDTF">2020-09-16T17:11:31Z</dcterms:created>
  <dcterms:modified xsi:type="dcterms:W3CDTF">2020-09-16T17:27:40Z</dcterms:modified>
</cp:coreProperties>
</file>