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D4405-5FC8-46A1-834A-8E28FDBB3A64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76BE4-047B-42AD-BAA6-5C6907AFF4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оже, жизнь возьм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0"/>
            <a:ext cx="6858048" cy="578495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Боже, жизнь </a:t>
            </a:r>
            <a:r>
              <a:rPr lang="az-Cyrl-AZ" b="1" dirty="0" smtClean="0"/>
              <a:t>возьми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(Hendon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6984776" cy="4946104"/>
          </a:xfrm>
        </p:spPr>
        <p:txBody>
          <a:bodyPr>
            <a:noAutofit/>
          </a:bodyPr>
          <a:lstStyle/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Боже, жизнь возьми: она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Вся Тебе посвящена.</a:t>
            </a:r>
          </a:p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Возьми руки, их к Тебе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Простираю я в мольбе.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Простираю я в мольбе.</a:t>
            </a:r>
          </a:p>
          <a:p>
            <a:pPr marL="457200" indent="-45720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Возьми ноги, должно им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стезям ходить Твоим.</a:t>
            </a:r>
          </a:p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Возьми голос, чтоб он мог</a:t>
            </a:r>
          </a:p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Петь Тебе, мой Царь, мой Бог!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Петь Тебе, мой Царь, мой Бог!</a:t>
            </a:r>
          </a:p>
          <a:p>
            <a:pPr marL="457200" indent="-45720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Золото и серебро,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Всё возьми моё добро;</a:t>
            </a:r>
          </a:p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Дни возьми, пусть каждый час</a:t>
            </a:r>
          </a:p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Слышишь Ты хваленья глас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Слышишь Ты хваленья глас</a:t>
            </a:r>
          </a:p>
          <a:p>
            <a:pPr marL="457200" indent="-457200"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Возьми волю, должно ей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Волей только быть Твоей;</a:t>
            </a:r>
          </a:p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Возьми сердце, Сам устрой</a:t>
            </a:r>
          </a:p>
          <a:p>
            <a:pPr marL="457200" indent="-457200"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нём престол Ты царский Свой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нём престол Ты царский Свой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116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Боже, жизнь возьми(Hendon)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Боже, жизнь возьми</dc:title>
  <dc:creator>mary</dc:creator>
  <cp:lastModifiedBy>FRONT</cp:lastModifiedBy>
  <cp:revision>9</cp:revision>
  <dcterms:created xsi:type="dcterms:W3CDTF">2020-09-24T15:33:17Z</dcterms:created>
  <dcterms:modified xsi:type="dcterms:W3CDTF">2024-01-31T16:36:16Z</dcterms:modified>
</cp:coreProperties>
</file>