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C47D6-65D7-41D7-A302-4E0C7C548D1F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07CA0-DFAF-4119-BEC4-C8F0EDDF3F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Hear Thy Welcome Voic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404663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Zërin tënd po e dëgjoj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692696"/>
            <a:ext cx="6840760" cy="590465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Zërin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dëgjoj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thënë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sot: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Pastrim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t’gjesh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derdha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Golgotë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Refreni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Po </a:t>
            </a:r>
            <a:r>
              <a:rPr lang="en-US" sz="1600" b="1" dirty="0" err="1" smtClean="0">
                <a:solidFill>
                  <a:srgbClr val="FF0000"/>
                </a:solidFill>
              </a:rPr>
              <a:t>vij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</a:t>
            </a:r>
            <a:r>
              <a:rPr lang="en-US" sz="1600" b="1" dirty="0" smtClean="0">
                <a:solidFill>
                  <a:srgbClr val="FF0000"/>
                </a:solidFill>
              </a:rPr>
              <a:t>, o </a:t>
            </a:r>
            <a:r>
              <a:rPr lang="en-US" sz="1600" b="1" dirty="0" err="1" smtClean="0">
                <a:solidFill>
                  <a:srgbClr val="FF0000"/>
                </a:solidFill>
              </a:rPr>
              <a:t>Zot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Tek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vij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unë</a:t>
            </a:r>
            <a:r>
              <a:rPr lang="en-US" sz="1600" b="1" dirty="0" smtClean="0">
                <a:solidFill>
                  <a:srgbClr val="FF0000"/>
                </a:solidFill>
              </a:rPr>
              <a:t> sot.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pastro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gjakun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tënd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Që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derdhe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Golgotë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Qoft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dobët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qoft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fitoj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fuqi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shpirtin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ndytë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padrejtësi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nxit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T’jetoj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dashuri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paqe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shpresë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plotë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mbretërinë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mbretëroi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vepron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m’treguar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zemrën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dëshmim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premtim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t’fitoj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lutsha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shpërblyeshëm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pajton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Mesinë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jetën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drejton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156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Zërin tënd po e dëgjoj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Zërin tënd po e dëgjoj</dc:title>
  <dc:creator>mary</dc:creator>
  <cp:lastModifiedBy>mary</cp:lastModifiedBy>
  <cp:revision>3</cp:revision>
  <dcterms:created xsi:type="dcterms:W3CDTF">2020-12-30T18:33:18Z</dcterms:created>
  <dcterms:modified xsi:type="dcterms:W3CDTF">2022-10-20T19:15:12Z</dcterms:modified>
</cp:coreProperties>
</file>