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2F1C-A280-4F18-B444-97C032255D67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A169-C248-4E31-9257-50BE7A23A7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2F1C-A280-4F18-B444-97C032255D67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A169-C248-4E31-9257-50BE7A23A7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2F1C-A280-4F18-B444-97C032255D67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A169-C248-4E31-9257-50BE7A23A7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2F1C-A280-4F18-B444-97C032255D67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A169-C248-4E31-9257-50BE7A23A7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2F1C-A280-4F18-B444-97C032255D67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A169-C248-4E31-9257-50BE7A23A7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2F1C-A280-4F18-B444-97C032255D67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A169-C248-4E31-9257-50BE7A23A7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2F1C-A280-4F18-B444-97C032255D67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A169-C248-4E31-9257-50BE7A23A7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2F1C-A280-4F18-B444-97C032255D67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A169-C248-4E31-9257-50BE7A23A7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2F1C-A280-4F18-B444-97C032255D67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A169-C248-4E31-9257-50BE7A23A7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2F1C-A280-4F18-B444-97C032255D67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A169-C248-4E31-9257-50BE7A23A7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2F1C-A280-4F18-B444-97C032255D67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A169-C248-4E31-9257-50BE7A23A7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A2F1C-A280-4F18-B444-97C032255D67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0A169-C248-4E31-9257-50BE7A23A7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ictory in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ctoria În I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600400" cy="54868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Victoria </a:t>
            </a:r>
            <a:r>
              <a:rPr lang="en-US" b="1" dirty="0" err="1"/>
              <a:t>În</a:t>
            </a:r>
            <a:r>
              <a:rPr lang="en-US" b="1" dirty="0"/>
              <a:t> </a:t>
            </a:r>
            <a:r>
              <a:rPr lang="en-US" b="1" dirty="0" err="1"/>
              <a:t>Isus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5688632" cy="5688632"/>
          </a:xfrm>
        </p:spPr>
        <p:txBody>
          <a:bodyPr>
            <a:normAutofit lnSpcReduction="10000"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Am </a:t>
            </a: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auzit o veste, că Isus veni din slavă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Și la Golgota în locul meu, a fost crucificat,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mi-a luat povara și mi-a dat în dar iertarea,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Prin jertfa Lui, victoria, de-acum am câștigat.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rgbClr val="FF0000"/>
                </a:solidFill>
              </a:rPr>
              <a:t>R: Victoria în Isus mi-a dat azi salvarea,</a:t>
            </a:r>
            <a:r>
              <a:rPr lang="vi-VN" sz="1800" b="1" dirty="0" smtClean="0">
                <a:solidFill>
                  <a:srgbClr val="FF0000"/>
                </a:solidFill>
              </a:rPr>
              <a:t/>
            </a:r>
            <a:br>
              <a:rPr lang="vi-VN" sz="1800" b="1" dirty="0" smtClean="0">
                <a:solidFill>
                  <a:srgbClr val="FF0000"/>
                </a:solidFill>
              </a:rPr>
            </a:br>
            <a:r>
              <a:rPr lang="vi-VN" sz="1800" b="1" dirty="0">
                <a:solidFill>
                  <a:srgbClr val="FF0000"/>
                </a:solidFill>
              </a:rPr>
              <a:t>Prin sfântul Său sânge, El m-a răscumpărat,</a:t>
            </a:r>
            <a:r>
              <a:rPr lang="vi-VN" sz="1800" b="1" dirty="0" smtClean="0">
                <a:solidFill>
                  <a:srgbClr val="FF0000"/>
                </a:solidFill>
              </a:rPr>
              <a:t/>
            </a:r>
            <a:br>
              <a:rPr lang="vi-VN" sz="1800" b="1" dirty="0" smtClean="0">
                <a:solidFill>
                  <a:srgbClr val="FF0000"/>
                </a:solidFill>
              </a:rPr>
            </a:br>
            <a:r>
              <a:rPr lang="vi-VN" sz="1800" b="1" dirty="0">
                <a:solidFill>
                  <a:srgbClr val="FF0000"/>
                </a:solidFill>
              </a:rPr>
              <a:t>Întreaga mea iubire, doar Lui I se cuvine,</a:t>
            </a:r>
            <a:r>
              <a:rPr lang="vi-VN" sz="1800" b="1" dirty="0" smtClean="0">
                <a:solidFill>
                  <a:srgbClr val="FF0000"/>
                </a:solidFill>
              </a:rPr>
              <a:t/>
            </a:r>
            <a:br>
              <a:rPr lang="vi-VN" sz="1800" b="1" dirty="0" smtClean="0">
                <a:solidFill>
                  <a:srgbClr val="FF0000"/>
                </a:solidFill>
              </a:rPr>
            </a:br>
            <a:r>
              <a:rPr lang="vi-VN" sz="1800" b="1" dirty="0">
                <a:solidFill>
                  <a:srgbClr val="FF0000"/>
                </a:solidFill>
              </a:rPr>
              <a:t>Prin El am victoria, spălat sunt de păcat!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Am auzit de Domnul, de puterea Lui cea mare,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Cum pe cei bolnavi i-a vindecat, pe morți i-a înviat,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Eu am strigat: O, Doamne, Te-ndură și de mine!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Și-n viața mea victoria, Isus a câștigat!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Am auzit că Domnul, mi-a zidit o casă-n Ceruri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Și-n acel locaș de străluciri, la masa Lui voi sta,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 îngerii în coruri, în mărire-I vom da slavă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Și cântecul victoriei, atunci îl vom cânta!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Victoria În Isus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Victoria În Isus</dc:title>
  <dc:creator>mary</dc:creator>
  <cp:lastModifiedBy>mary</cp:lastModifiedBy>
  <cp:revision>3</cp:revision>
  <dcterms:created xsi:type="dcterms:W3CDTF">2020-09-20T18:58:51Z</dcterms:created>
  <dcterms:modified xsi:type="dcterms:W3CDTF">2020-09-20T20:31:48Z</dcterms:modified>
</cp:coreProperties>
</file>