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8FFD-EE55-4629-B058-7C0AD5E63CE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91E1-4723-4967-ABCC-B92C64548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8FFD-EE55-4629-B058-7C0AD5E63CE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91E1-4723-4967-ABCC-B92C64548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8FFD-EE55-4629-B058-7C0AD5E63CE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91E1-4723-4967-ABCC-B92C64548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8FFD-EE55-4629-B058-7C0AD5E63CE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91E1-4723-4967-ABCC-B92C64548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8FFD-EE55-4629-B058-7C0AD5E63CE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91E1-4723-4967-ABCC-B92C64548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8FFD-EE55-4629-B058-7C0AD5E63CE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91E1-4723-4967-ABCC-B92C64548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8FFD-EE55-4629-B058-7C0AD5E63CE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91E1-4723-4967-ABCC-B92C64548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8FFD-EE55-4629-B058-7C0AD5E63CE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91E1-4723-4967-ABCC-B92C64548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8FFD-EE55-4629-B058-7C0AD5E63CE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91E1-4723-4967-ABCC-B92C64548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8FFD-EE55-4629-B058-7C0AD5E63CE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91E1-4723-4967-ABCC-B92C64548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8FFD-EE55-4629-B058-7C0AD5E63CE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91E1-4723-4967-ABCC-B92C64548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D8FFD-EE55-4629-B058-7C0AD5E63CE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A91E1-4723-4967-ABCC-B92C645480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 Yesus Bunga Bak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3305" y="0"/>
            <a:ext cx="60198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b="1" dirty="0" err="1"/>
              <a:t>Tuhan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/>
              <a:t>Bunga</a:t>
            </a:r>
            <a:r>
              <a:rPr lang="en-US" b="1" dirty="0"/>
              <a:t> </a:t>
            </a:r>
            <a:r>
              <a:rPr lang="en-US" b="1" dirty="0" err="1" smtClean="0"/>
              <a:t>Bakung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33400"/>
            <a:ext cx="4648200" cy="41148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sahabatku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bandingnya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terindah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lembah-lembah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menyucikan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kalbu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meringankan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tanggunganku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Tuhan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Yesus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Bunga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bakung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Bintang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fajar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t'rang</a:t>
            </a:r>
            <a:r>
              <a:rPr lang="en-US" sz="14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Hanya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Dialah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terindah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bagiku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menanggung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dikuatkan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kuturut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sentosa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perlindungan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digoda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dijauhkan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langkahku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senantiasa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kujunjung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DibuatNya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benteng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kokoh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sekitar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sejahtera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k'lak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kulihat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bersukacita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Tuhan Yesus Bunga Bakung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Tuhan Yesus Bunga Bakung NP 316</dc:title>
  <dc:creator>FRONT</dc:creator>
  <cp:lastModifiedBy>FRONT</cp:lastModifiedBy>
  <cp:revision>5</cp:revision>
  <dcterms:created xsi:type="dcterms:W3CDTF">2024-10-26T18:43:28Z</dcterms:created>
  <dcterms:modified xsi:type="dcterms:W3CDTF">2024-10-26T19:04:48Z</dcterms:modified>
</cp:coreProperties>
</file>