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8ACA-C0D2-4C8E-BD48-99F8F5778D05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040-8012-4C58-8298-8F70D2119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8ACA-C0D2-4C8E-BD48-99F8F5778D05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040-8012-4C58-8298-8F70D2119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8ACA-C0D2-4C8E-BD48-99F8F5778D05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040-8012-4C58-8298-8F70D2119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8ACA-C0D2-4C8E-BD48-99F8F5778D05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040-8012-4C58-8298-8F70D2119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8ACA-C0D2-4C8E-BD48-99F8F5778D05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040-8012-4C58-8298-8F70D2119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8ACA-C0D2-4C8E-BD48-99F8F5778D05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040-8012-4C58-8298-8F70D2119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8ACA-C0D2-4C8E-BD48-99F8F5778D05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040-8012-4C58-8298-8F70D2119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8ACA-C0D2-4C8E-BD48-99F8F5778D05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040-8012-4C58-8298-8F70D2119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8ACA-C0D2-4C8E-BD48-99F8F5778D05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040-8012-4C58-8298-8F70D2119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8ACA-C0D2-4C8E-BD48-99F8F5778D05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040-8012-4C58-8298-8F70D2119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8ACA-C0D2-4C8E-BD48-99F8F5778D05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040-8012-4C58-8298-8F70D2119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C8ACA-C0D2-4C8E-BD48-99F8F5778D05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43040-8012-4C58-8298-8F70D21198F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7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aube gibt Siegeskra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824536" cy="476672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b="1" dirty="0" smtClean="0"/>
              <a:t> Tro er vårt seierstegn </a:t>
            </a:r>
            <a:r>
              <a:rPr lang="sv-SE" b="1" dirty="0"/>
              <a:t/>
            </a:r>
            <a:br>
              <a:rPr lang="sv-S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5832648" cy="5904656"/>
          </a:xfrm>
        </p:spPr>
        <p:txBody>
          <a:bodyPr>
            <a:noAutofit/>
          </a:bodyPr>
          <a:lstStyle/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 vakt langs lysets høydedrag  der kristne helter står,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 fører striden frem til seir  før natten faller på.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Imot den ondes hele hær  all kraft skal settes inn.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troen seierstegnet er,  drag frem og seier vinn!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KOR: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Tro er vårt seierstegn!  Tro er vårt seierstegn!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 Å, herlige seierstegn  som alt beseiret har!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Hans banner over oss er reist, vårt sverd er Herrens ord.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hellige har veien vist  med sang og triumf stor.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 tro de lik en virvelvind  gikk frem mot løgn og vold.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tro som døden overvant,  den er vårt blanke skjold.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 alle sider kamp vi ser  og motstand væpnet sterk.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søker oss å rive ned,  men fremad går hans verk.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 frelsens hjelm så ren og god  og sannhets belte på,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ondt skal skjelve for vår fot  for Gud vil med oss gå!</a:t>
            </a:r>
            <a:endParaRPr lang="sv-S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164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Tro er vårt seierstegn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Tro er vårt seierstegn  </dc:title>
  <dc:creator>mary</dc:creator>
  <cp:lastModifiedBy>mary</cp:lastModifiedBy>
  <cp:revision>4</cp:revision>
  <dcterms:created xsi:type="dcterms:W3CDTF">2020-09-12T17:53:53Z</dcterms:created>
  <dcterms:modified xsi:type="dcterms:W3CDTF">2020-09-12T19:14:52Z</dcterms:modified>
</cp:coreProperties>
</file>