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3665-84AE-41DE-B6D2-02DEF53A3D5D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C5D33-D2A1-497D-8B72-439FDA6F03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kutha kupemph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0851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Tikutha</a:t>
            </a:r>
            <a:r>
              <a:rPr lang="en-US" b="1" dirty="0" smtClean="0"/>
              <a:t> </a:t>
            </a:r>
            <a:r>
              <a:rPr lang="en-US" b="1" dirty="0" err="1"/>
              <a:t>kupemphera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2880320" cy="494610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Tikutha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kupemphera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Mtiperekeze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Titamva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mwathu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Akhazikikemo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Atikumbutse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Atithandize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Kumvera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Kumudzi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mkhale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Musatisiye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mletse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Tiyere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m’mtimamo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Tikutha kupemphera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Tikutha kupemphera </dc:title>
  <dc:creator>mary</dc:creator>
  <cp:lastModifiedBy>mary</cp:lastModifiedBy>
  <cp:revision>5</cp:revision>
  <dcterms:created xsi:type="dcterms:W3CDTF">2020-05-17T22:10:05Z</dcterms:created>
  <dcterms:modified xsi:type="dcterms:W3CDTF">2020-09-17T18:19:16Z</dcterms:modified>
</cp:coreProperties>
</file>