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7E9E3-EAEB-40ED-8D87-193A37E239C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A587A-65B9-4E2F-B4D3-FD80C81A8A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rpujilah Al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00400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Terpujilah</a:t>
            </a:r>
            <a:r>
              <a:rPr lang="en-US" b="1" dirty="0" smtClean="0"/>
              <a:t> </a:t>
            </a:r>
            <a:r>
              <a:rPr lang="en-US" b="1" dirty="0"/>
              <a:t>Allah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3816424" cy="487409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hikmatNya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PutraNya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mengangkat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Pujilah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pujilah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Buatlah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dunia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bergemar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bergemar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mendengar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suaraNya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Dapatkanlah</a:t>
            </a:r>
            <a:r>
              <a:rPr lang="en-US" sz="1600" b="1" dirty="0" smtClean="0">
                <a:solidFill>
                  <a:srgbClr val="FF0000"/>
                </a:solidFill>
              </a:rPr>
              <a:t> Allah </a:t>
            </a:r>
            <a:r>
              <a:rPr lang="en-US" sz="1600" b="1" dirty="0" err="1" smtClean="0">
                <a:solidFill>
                  <a:srgbClr val="FF0000"/>
                </a:solidFill>
              </a:rPr>
              <a:t>demi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PutraNya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b’ri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padaNya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sebab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hikmatNya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AnakNyalah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menebus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betapapun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dihapus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terukur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hikmatNya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Terpujilah Allah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Terpujilah Allah </dc:title>
  <dc:creator>mary</dc:creator>
  <cp:lastModifiedBy>mary</cp:lastModifiedBy>
  <cp:revision>5</cp:revision>
  <dcterms:created xsi:type="dcterms:W3CDTF">2020-09-02T19:17:52Z</dcterms:created>
  <dcterms:modified xsi:type="dcterms:W3CDTF">2020-09-02T21:51:38Z</dcterms:modified>
</cp:coreProperties>
</file>