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A6558-4ED5-493C-8FE4-DB8B542D2E31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78AD0-D8B7-43FD-B0DE-0BAF9CDE29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ncamped Along the Hills of Light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Thắng Nhờ Đức 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400600" cy="404664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Ta Thắng Nhờ Đức 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7560840" cy="595421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Chiến sĩ thập tự bấy lâu chần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chờ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Nên xông trận tuyến bây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Trước lúc trời tà giao tranh cực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hùng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Gươm thiêng diệt kẻ thù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đem toàn lực xuống trũng giao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Dẫu kẻ thù mạnh và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đông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Kinh nghiệm ta thấy nhờ đức tin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Thắng hơn toàn thế gian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ầ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Ta thắng nhờ đức tin đây!  Ta thắng nhờ đức tin đây!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Ô, ta cứ đắc thắng vinh thay!  Thắng luôn trên thế gian này.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Christ phất cờ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hập á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trận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Gươm đây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huyền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Nhắm dấu tiền đồ, bước không nại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hà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tiền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hiền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</a:t>
            </a:r>
            <a:r>
              <a:rPr lang="en-US" sz="1800" b="1" dirty="0" smtClean="0">
                <a:solidFill>
                  <a:schemeClr val="tx1"/>
                </a:solidFill>
              </a:rPr>
              <a:t>ắ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kia họ nhờ chỉ đức tin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thôi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Đã quét thù nghịch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ộ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lòng tin ấy họ thắng âm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Đối ta là thuẫn hiện thì.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Biết mấy cường địch phủ vây trại mình, Dương oai hùng hổ đáng kinh;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kíp dẹp trại thảnh thơi dọc đường, Xông vô phòng tuyến địch phương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 đội vào mão cứu ân đây, Lấy lẽ thật nịch lưng ngay,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dội đây đó hành khúc quân ta, Tiến binh động rúng sơn hà.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Chúa phán:”Người nào thắng quân thù nghịch, ta ban một áo trinh bạch;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Kẻ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được gọi chính tên họ mình, Trước các thiên sứ diệu vinh.”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Nhơn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danh Jêsus, Đấng thắng ma vương, nóng nảy vì tình yêu thương,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ắ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đội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đấng, rư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ợ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đành 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Bởi tin phần thắng thuộc mình.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312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 Thắng Nhờ Đức Tin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 Thắng Nhờ Đức Tin</dc:title>
  <dc:creator>mary</dc:creator>
  <cp:lastModifiedBy>mary</cp:lastModifiedBy>
  <cp:revision>32</cp:revision>
  <dcterms:created xsi:type="dcterms:W3CDTF">2018-09-21T22:50:42Z</dcterms:created>
  <dcterms:modified xsi:type="dcterms:W3CDTF">2020-09-11T17:19:59Z</dcterms:modified>
</cp:coreProperties>
</file>