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3F1BF-EDF7-476D-A5C9-F4DF29A4A0D1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BB7BB-00F2-4171-88D5-B2B2D9D289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3F1BF-EDF7-476D-A5C9-F4DF29A4A0D1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BB7BB-00F2-4171-88D5-B2B2D9D289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3F1BF-EDF7-476D-A5C9-F4DF29A4A0D1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BB7BB-00F2-4171-88D5-B2B2D9D289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3F1BF-EDF7-476D-A5C9-F4DF29A4A0D1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BB7BB-00F2-4171-88D5-B2B2D9D289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3F1BF-EDF7-476D-A5C9-F4DF29A4A0D1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BB7BB-00F2-4171-88D5-B2B2D9D289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3F1BF-EDF7-476D-A5C9-F4DF29A4A0D1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BB7BB-00F2-4171-88D5-B2B2D9D289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3F1BF-EDF7-476D-A5C9-F4DF29A4A0D1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BB7BB-00F2-4171-88D5-B2B2D9D289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3F1BF-EDF7-476D-A5C9-F4DF29A4A0D1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BB7BB-00F2-4171-88D5-B2B2D9D289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3F1BF-EDF7-476D-A5C9-F4DF29A4A0D1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BB7BB-00F2-4171-88D5-B2B2D9D289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3F1BF-EDF7-476D-A5C9-F4DF29A4A0D1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BB7BB-00F2-4171-88D5-B2B2D9D289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3F1BF-EDF7-476D-A5C9-F4DF29A4A0D1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BB7BB-00F2-4171-88D5-B2B2D9D289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3F1BF-EDF7-476D-A5C9-F4DF29A4A0D1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FBB7BB-00F2-4171-88D5-B2B2D9D2890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DRAW ME CLOSE1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tringimi Oh Sign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0"/>
            <a:ext cx="4464496" cy="6206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Stringimi</a:t>
            </a:r>
            <a:r>
              <a:rPr lang="en-US" b="1" dirty="0" smtClean="0"/>
              <a:t> </a:t>
            </a:r>
            <a:r>
              <a:rPr lang="en-US" b="1" dirty="0"/>
              <a:t>Oh Signor 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9632" y="836712"/>
            <a:ext cx="3024336" cy="5184576"/>
          </a:xfrm>
        </p:spPr>
        <p:txBody>
          <a:bodyPr>
            <a:noAutofit/>
          </a:bodyPr>
          <a:lstStyle/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Stringimi o Signor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non lasciarmi mai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Io mi dono a Te, Gesù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Te che vero amico sei</a:t>
            </a:r>
          </a:p>
          <a:p>
            <a:pPr algn="l"/>
            <a:endParaRPr lang="it-IT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Nulla cerco più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Voglio solo Te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Chi supplirti mai potrà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Brucio al fuoco del Tuo amor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Mostrami la via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Ed io Ti seguirò</a:t>
            </a:r>
          </a:p>
          <a:p>
            <a:pPr algn="l"/>
            <a:endParaRPr lang="it-IT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8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it-IT" sz="1800" b="1" dirty="0" smtClean="0">
                <a:solidFill>
                  <a:srgbClr val="FF0000"/>
                </a:solidFill>
              </a:rPr>
              <a:t>Io voglio Te</a:t>
            </a:r>
          </a:p>
          <a:p>
            <a:pPr algn="l"/>
            <a:r>
              <a:rPr lang="it-IT" sz="1800" b="1" dirty="0" smtClean="0">
                <a:solidFill>
                  <a:srgbClr val="FF0000"/>
                </a:solidFill>
              </a:rPr>
              <a:t>Di Te, ho un gran bisogno</a:t>
            </a:r>
          </a:p>
          <a:p>
            <a:pPr algn="l"/>
            <a:r>
              <a:rPr lang="it-IT" sz="1800" b="1" dirty="0" smtClean="0">
                <a:solidFill>
                  <a:srgbClr val="FF0000"/>
                </a:solidFill>
              </a:rPr>
              <a:t>Io voglio Te</a:t>
            </a:r>
          </a:p>
          <a:p>
            <a:pPr algn="l"/>
            <a:r>
              <a:rPr lang="it-IT" sz="1800" b="1" dirty="0" smtClean="0">
                <a:solidFill>
                  <a:srgbClr val="FF0000"/>
                </a:solidFill>
              </a:rPr>
              <a:t>Sì, vieni e vivi in me  </a:t>
            </a:r>
            <a:endParaRPr lang="en-US" sz="1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64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Stringimi Oh Signor 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Stringimi Oh Signor  </dc:title>
  <dc:creator>mary</dc:creator>
  <cp:lastModifiedBy>mary</cp:lastModifiedBy>
  <cp:revision>6</cp:revision>
  <dcterms:created xsi:type="dcterms:W3CDTF">2020-09-15T16:17:14Z</dcterms:created>
  <dcterms:modified xsi:type="dcterms:W3CDTF">2020-09-15T17:29:07Z</dcterms:modified>
</cp:coreProperties>
</file>