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BA09-FB84-4F2E-A22B-83830DC27C2F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FA42F-34FC-405F-9BBD-F300B96156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lavit fii, Is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Slavit</a:t>
            </a:r>
            <a:r>
              <a:rPr lang="en-US" b="1" dirty="0"/>
              <a:t> </a:t>
            </a:r>
            <a:r>
              <a:rPr lang="en-US" b="1" dirty="0" err="1"/>
              <a:t>fii</a:t>
            </a:r>
            <a:r>
              <a:rPr lang="en-US" b="1" dirty="0"/>
              <a:t>, </a:t>
            </a:r>
            <a:r>
              <a:rPr lang="en-US" b="1" dirty="0" err="1"/>
              <a:t>Isuse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536504" cy="597666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Slăvit fii, Isuse, că lucruri mari faci,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Tine pe oameni cu drag îi atragi.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jertfa măreață Tu viață ne-ai dat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cerul Tău, Doamne, ni l-ai descuiat.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Îl slăviți pe Isus, slava Lui o cântați,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Îl slăviți pe Isus și pe veci Lui vă dați,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La Tatăl veniți prin Isus, Fiul Său;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Primiți mântuirea, primind harul Său.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mare salvare la toți ni s-a dat,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ce mântuire, prin sânge vărsat!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crezi în Isus, ce pe cruce muri,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Iertare și pace pe veci vei primi.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mare iubire venita de 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ce fericire să fii cu Isus!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cea mai slăvită trăire va fi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veșnic pe Domnul în cer vom sluji.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Slavit fii, Isuse!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SLĂVIT FII ISUSE</dc:title>
  <dc:creator>mary</dc:creator>
  <cp:lastModifiedBy>mary</cp:lastModifiedBy>
  <cp:revision>5</cp:revision>
  <dcterms:created xsi:type="dcterms:W3CDTF">2020-09-03T17:48:53Z</dcterms:created>
  <dcterms:modified xsi:type="dcterms:W3CDTF">2020-09-03T18:41:24Z</dcterms:modified>
</cp:coreProperties>
</file>