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973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B0B9-588D-4134-B19C-81D03E844E0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EDCBB-A55E-4B96-A6B1-E9B0574B9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B0B9-588D-4134-B19C-81D03E844E0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EDCBB-A55E-4B96-A6B1-E9B0574B9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B0B9-588D-4134-B19C-81D03E844E0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EDCBB-A55E-4B96-A6B1-E9B0574B9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B0B9-588D-4134-B19C-81D03E844E0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EDCBB-A55E-4B96-A6B1-E9B0574B9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B0B9-588D-4134-B19C-81D03E844E0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EDCBB-A55E-4B96-A6B1-E9B0574B9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B0B9-588D-4134-B19C-81D03E844E0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EDCBB-A55E-4B96-A6B1-E9B0574B9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B0B9-588D-4134-B19C-81D03E844E0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EDCBB-A55E-4B96-A6B1-E9B0574B9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B0B9-588D-4134-B19C-81D03E844E0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EDCBB-A55E-4B96-A6B1-E9B0574B9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B0B9-588D-4134-B19C-81D03E844E0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EDCBB-A55E-4B96-A6B1-E9B0574B9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B0B9-588D-4134-B19C-81D03E844E0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EDCBB-A55E-4B96-A6B1-E9B0574B9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CB0B9-588D-4134-B19C-81D03E844E0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EDCBB-A55E-4B96-A6B1-E9B0574B92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CB0B9-588D-4134-B19C-81D03E844E01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EDCBB-A55E-4B96-A6B1-E9B0574B92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 Hesus Ang Uma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332656"/>
            <a:ext cx="4608512" cy="47667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Si </a:t>
            </a:r>
            <a:r>
              <a:rPr lang="en-US" b="1" dirty="0" err="1"/>
              <a:t>Hesus</a:t>
            </a:r>
            <a:r>
              <a:rPr lang="en-US" b="1" dirty="0"/>
              <a:t>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Umako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7944" y="1052736"/>
            <a:ext cx="4752528" cy="547260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ilagak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Tanging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Hesus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siyang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umako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Kasalana't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karumhan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Nilinis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dugo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napgtanto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nagliligtas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tumubos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mapananangnan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kabutihan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Kasalana'y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lilinis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Cordero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luklukan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humarap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Aawitin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naglistas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 Hesus Ang Umako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 Hesus ang umako</dc:title>
  <dc:creator>mary</dc:creator>
  <cp:lastModifiedBy>mary</cp:lastModifiedBy>
  <cp:revision>12</cp:revision>
  <dcterms:created xsi:type="dcterms:W3CDTF">2020-09-30T18:26:31Z</dcterms:created>
  <dcterms:modified xsi:type="dcterms:W3CDTF">2020-09-30T19:29:45Z</dcterms:modified>
</cp:coreProperties>
</file>