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5" d="100"/>
          <a:sy n="85" d="100"/>
        </p:scale>
        <p:origin x="-125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155B-E8B1-4A14-9737-1021C26F023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B157-C1C4-460D-A9CA-8E5E10832A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za Confi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16835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Senza</a:t>
            </a:r>
            <a:r>
              <a:rPr lang="en-US" b="1" dirty="0" smtClean="0"/>
              <a:t> </a:t>
            </a:r>
            <a:r>
              <a:rPr lang="en-US" b="1" dirty="0" err="1" smtClean="0"/>
              <a:t>Confini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732240" cy="535597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mi hai chiamato sulle acque   Verso l'ignoto  So che affonderei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li ti trovo nel mistero  Nelle profondità  Ho fede in 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Il tuo nome invocherò  Io sguardo fisso verso te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Nella tempesta  L'anima si stringe a </a:t>
            </a:r>
            <a:r>
              <a:rPr lang="it-IT" sz="1800" b="1" dirty="0" smtClean="0">
                <a:solidFill>
                  <a:srgbClr val="FF0000"/>
                </a:solidFill>
              </a:rPr>
              <a:t>te  Io </a:t>
            </a:r>
            <a:r>
              <a:rPr lang="it-IT" sz="1800" b="1" dirty="0" smtClean="0">
                <a:solidFill>
                  <a:srgbClr val="FF0000"/>
                </a:solidFill>
              </a:rPr>
              <a:t>sono tuo  E tu sei mio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tua grazia mi circonda  La mano tua  Mi guiderà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Nella paura e nell'ignoto  Tu sei con mè  Non mi lasci mai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Spirito rendi la mia fede senza confini  Per camminare sulle acque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Dovunque tu vorrai  Portami dove non ho mai osato andare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la mia fede sarà salda  Alla presenza del signore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Senza Confini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Mare Profondo</dc:title>
  <dc:creator>mary</dc:creator>
  <cp:lastModifiedBy>mary</cp:lastModifiedBy>
  <cp:revision>7</cp:revision>
  <dcterms:created xsi:type="dcterms:W3CDTF">2020-09-07T18:24:23Z</dcterms:created>
  <dcterms:modified xsi:type="dcterms:W3CDTF">2020-09-08T17:52:03Z</dcterms:modified>
</cp:coreProperties>
</file>