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43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FFA1E-1FA0-4A03-8374-D71DC804AD1A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9F3B-D604-4DAD-826A-CA81F694E0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FFA1E-1FA0-4A03-8374-D71DC804AD1A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9F3B-D604-4DAD-826A-CA81F694E0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FFA1E-1FA0-4A03-8374-D71DC804AD1A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9F3B-D604-4DAD-826A-CA81F694E0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FFA1E-1FA0-4A03-8374-D71DC804AD1A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9F3B-D604-4DAD-826A-CA81F694E0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FFA1E-1FA0-4A03-8374-D71DC804AD1A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9F3B-D604-4DAD-826A-CA81F694E0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FFA1E-1FA0-4A03-8374-D71DC804AD1A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9F3B-D604-4DAD-826A-CA81F694E0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FFA1E-1FA0-4A03-8374-D71DC804AD1A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9F3B-D604-4DAD-826A-CA81F694E0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FFA1E-1FA0-4A03-8374-D71DC804AD1A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9F3B-D604-4DAD-826A-CA81F694E0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FFA1E-1FA0-4A03-8374-D71DC804AD1A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9F3B-D604-4DAD-826A-CA81F694E0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FFA1E-1FA0-4A03-8374-D71DC804AD1A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9F3B-D604-4DAD-826A-CA81F694E0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FFA1E-1FA0-4A03-8374-D71DC804AD1A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9F3B-D604-4DAD-826A-CA81F694E0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FFA1E-1FA0-4A03-8374-D71DC804AD1A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09F3B-D604-4DAD-826A-CA81F694E0E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Take My Life and Let It Be2.jpg"/>
          <p:cNvPicPr>
            <a:picLocks noChangeAspect="1"/>
          </p:cNvPicPr>
          <p:nvPr userDrawn="1"/>
        </p:nvPicPr>
        <p:blipFill>
          <a:blip r:embed="rId14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rends Ma V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1"/>
            <a:ext cx="6336704" cy="404664"/>
          </a:xfrm>
        </p:spPr>
        <p:txBody>
          <a:bodyPr>
            <a:normAutofit fontScale="90000"/>
          </a:bodyPr>
          <a:lstStyle/>
          <a:p>
            <a:r>
              <a:rPr lang="fr-FR" dirty="0"/>
              <a:t> 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b="1" dirty="0" smtClean="0"/>
              <a:t> Prends ma vie, elle doit être </a:t>
            </a:r>
            <a:r>
              <a:rPr lang="fr-FR" dirty="0"/>
              <a:t/>
            </a:r>
            <a:br>
              <a:rPr lang="fr-FR" dirty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47664" y="394692"/>
            <a:ext cx="6624736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1. Prends ma vie, elle doit </a:t>
            </a:r>
            <a:r>
              <a:rPr lang="fr-FR" b="1" dirty="0" smtClean="0"/>
              <a:t>être  À </a:t>
            </a:r>
            <a:r>
              <a:rPr lang="fr-FR" b="1" dirty="0"/>
              <a:t>Toi seul, ô divin Maître.</a:t>
            </a:r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/>
              <a:t>Que sur le flot de mes jours,</a:t>
            </a:r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/>
              <a:t>Ton regard brille toujours! (x2)</a:t>
            </a:r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/>
              <a:t>2. Que mes mains à Ton </a:t>
            </a:r>
            <a:r>
              <a:rPr lang="fr-FR" b="1" dirty="0" smtClean="0"/>
              <a:t>service  S’offrent </a:t>
            </a:r>
            <a:r>
              <a:rPr lang="fr-FR" b="1" dirty="0"/>
              <a:t>pour le sacrifice,</a:t>
            </a:r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/>
              <a:t>Qu'à Te suivre pas à pas</a:t>
            </a:r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/>
              <a:t>Mes pieds ne faiblissent pas! (x2)</a:t>
            </a:r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/>
              <a:t>3. Prends ma voix et qu’elle </a:t>
            </a:r>
            <a:r>
              <a:rPr lang="fr-FR" b="1" dirty="0" smtClean="0"/>
              <a:t>chante  Ta </a:t>
            </a:r>
            <a:r>
              <a:rPr lang="fr-FR" b="1" dirty="0"/>
              <a:t>grâce auguste et touchante;</a:t>
            </a:r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/>
              <a:t>Par mes lèvres que Ton nom</a:t>
            </a:r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/>
              <a:t>Parle au pécheur de pardon! (x2)</a:t>
            </a:r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/>
              <a:t>4. Que mon esprit </a:t>
            </a:r>
            <a:r>
              <a:rPr lang="fr-FR" b="1" dirty="0" smtClean="0"/>
              <a:t>s’illumine  De </a:t>
            </a:r>
            <a:r>
              <a:rPr lang="fr-FR" b="1" dirty="0"/>
              <a:t>Ta sagesse divine;</a:t>
            </a:r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/>
              <a:t>Prends mon argent et mon or,</a:t>
            </a:r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/>
              <a:t>Et Toi seul, sois mon trésor. (x2)</a:t>
            </a:r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/>
              <a:t>5. Que ma volonté </a:t>
            </a:r>
            <a:r>
              <a:rPr lang="fr-FR" b="1" dirty="0" smtClean="0"/>
              <a:t>devienne  La </a:t>
            </a:r>
            <a:r>
              <a:rPr lang="fr-FR" b="1" dirty="0"/>
              <a:t>servante de la Tienne;</a:t>
            </a:r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/>
              <a:t>Fais Ton trône de mon cœur:</a:t>
            </a:r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/>
              <a:t>Il T'appartient, bon Sauveur. (x2)</a:t>
            </a:r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/>
              <a:t>6. Qu'ainsi mon amour </a:t>
            </a:r>
            <a:r>
              <a:rPr lang="fr-FR" b="1" dirty="0" smtClean="0"/>
              <a:t>répande  À </a:t>
            </a:r>
            <a:r>
              <a:rPr lang="fr-FR" b="1" dirty="0"/>
              <a:t>Tes pieds son humble offrande:</a:t>
            </a:r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/>
              <a:t>Prends-moi, dès mes premiers jours!</a:t>
            </a:r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/>
              <a:t>Tout à Toi seul, pour toujours! (x2)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17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   Prends ma vie, elle doit être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Prends Ma Vie et Laisse-la Être</dc:title>
  <dc:creator>mary</dc:creator>
  <cp:lastModifiedBy>FRONT</cp:lastModifiedBy>
  <cp:revision>11</cp:revision>
  <dcterms:created xsi:type="dcterms:W3CDTF">2020-09-24T16:38:44Z</dcterms:created>
  <dcterms:modified xsi:type="dcterms:W3CDTF">2024-01-29T19:50:58Z</dcterms:modified>
</cp:coreProperties>
</file>