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A680-7A07-415B-A829-E8B6F97E8585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2B1FC-C766-489D-A958-0D739366F3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A680-7A07-415B-A829-E8B6F97E8585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2B1FC-C766-489D-A958-0D739366F3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A680-7A07-415B-A829-E8B6F97E8585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2B1FC-C766-489D-A958-0D739366F3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A680-7A07-415B-A829-E8B6F97E8585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2B1FC-C766-489D-A958-0D739366F3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A680-7A07-415B-A829-E8B6F97E8585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2B1FC-C766-489D-A958-0D739366F3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A680-7A07-415B-A829-E8B6F97E8585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2B1FC-C766-489D-A958-0D739366F3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A680-7A07-415B-A829-E8B6F97E8585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2B1FC-C766-489D-A958-0D739366F3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A680-7A07-415B-A829-E8B6F97E8585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2B1FC-C766-489D-A958-0D739366F3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A680-7A07-415B-A829-E8B6F97E8585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2B1FC-C766-489D-A958-0D739366F3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A680-7A07-415B-A829-E8B6F97E8585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2B1FC-C766-489D-A958-0D739366F3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A680-7A07-415B-A829-E8B6F97E8585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2B1FC-C766-489D-A958-0D739366F3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9A680-7A07-415B-A829-E8B6F97E8585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62B1FC-C766-489D-A958-0D739366F3E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DRAW ME CLOSE1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erto quero est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260648"/>
            <a:ext cx="3888432" cy="5486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Perto</a:t>
            </a:r>
            <a:r>
              <a:rPr lang="en-US" b="1" dirty="0" smtClean="0"/>
              <a:t> </a:t>
            </a:r>
            <a:r>
              <a:rPr lang="en-US" b="1" dirty="0" err="1" smtClean="0"/>
              <a:t>quero</a:t>
            </a:r>
            <a:r>
              <a:rPr lang="en-US" b="1" dirty="0" smtClean="0"/>
              <a:t> </a:t>
            </a:r>
            <a:r>
              <a:rPr lang="en-US" b="1" dirty="0" err="1" smtClean="0"/>
              <a:t>estar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1052736"/>
            <a:ext cx="4968552" cy="4464496"/>
          </a:xfrm>
        </p:spPr>
        <p:txBody>
          <a:bodyPr>
            <a:noAutofit/>
          </a:bodyPr>
          <a:lstStyle/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Perto eu quero estar junto aos teus pés </a:t>
            </a:r>
          </a:p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Pois prazer maior não há </a:t>
            </a:r>
          </a:p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me render e te adora</a:t>
            </a:r>
          </a:p>
          <a:p>
            <a:pPr algn="l"/>
            <a:endParaRPr lang="pt-B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Tudo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há em mim quero te ofertar </a:t>
            </a:r>
          </a:p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Mais ainda é pouco eu sei </a:t>
            </a:r>
          </a:p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comparado ao que ganhei  </a:t>
            </a:r>
          </a:p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Não sou apenas servo seu amigo me tornei </a:t>
            </a:r>
          </a:p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 louvarei, não importam as circunstâncias</a:t>
            </a:r>
            <a:b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Adorarei, somente a Ti, Jesus</a:t>
            </a:r>
          </a:p>
          <a:p>
            <a:pPr algn="l"/>
            <a:endParaRPr lang="pt-BR" sz="2000" b="1" dirty="0" smtClean="0">
              <a:solidFill>
                <a:srgbClr val="FF0000"/>
              </a:solidFill>
            </a:endParaRPr>
          </a:p>
          <a:p>
            <a:pPr algn="l"/>
            <a:r>
              <a:rPr lang="pt-BR" sz="2000" b="1" dirty="0" smtClean="0">
                <a:solidFill>
                  <a:srgbClr val="FF0000"/>
                </a:solidFill>
              </a:rPr>
              <a:t>Coro</a:t>
            </a:r>
            <a:endParaRPr lang="pt-BR" sz="2000" b="1" dirty="0" smtClean="0">
              <a:solidFill>
                <a:srgbClr val="FF0000"/>
              </a:solidFill>
            </a:endParaRPr>
          </a:p>
          <a:p>
            <a:pPr algn="l"/>
            <a:r>
              <a:rPr lang="pt-BR" sz="2000" b="1" dirty="0" smtClean="0">
                <a:solidFill>
                  <a:srgbClr val="FF0000"/>
                </a:solidFill>
              </a:rPr>
              <a:t>Te louvarei não importa as circunstâncias </a:t>
            </a:r>
          </a:p>
          <a:p>
            <a:pPr algn="l"/>
            <a:r>
              <a:rPr lang="pt-BR" sz="2000" b="1" dirty="0" smtClean="0">
                <a:solidFill>
                  <a:srgbClr val="FF0000"/>
                </a:solidFill>
              </a:rPr>
              <a:t>Adorarei somente a ti Jesus 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53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Perto quero estar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Cerca de Jesus</dc:title>
  <dc:creator>mary</dc:creator>
  <cp:lastModifiedBy>mary</cp:lastModifiedBy>
  <cp:revision>10</cp:revision>
  <dcterms:created xsi:type="dcterms:W3CDTF">2020-09-15T02:17:00Z</dcterms:created>
  <dcterms:modified xsi:type="dcterms:W3CDTF">2020-09-15T17:51:51Z</dcterms:modified>
</cp:coreProperties>
</file>