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97CBB-F997-4BE3-9158-C3EFD89D50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97A40-0D72-460E-BB45-C8A7400FA1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caya Yang Mena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96544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Percaya</a:t>
            </a:r>
            <a:r>
              <a:rPr lang="en-US" b="1" dirty="0" smtClean="0"/>
              <a:t> Yang </a:t>
            </a:r>
            <a:r>
              <a:rPr lang="en-US" b="1" dirty="0" err="1" smtClean="0"/>
              <a:t>Menang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4032448" cy="576064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banyak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pencobaan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mengalahkan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Bangunlah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Pakaikan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Reff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Percaya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menang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Percaya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menang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Ajaiblah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percaya</a:t>
            </a:r>
            <a:r>
              <a:rPr lang="en-US" sz="1400" b="1" dirty="0" smtClean="0">
                <a:solidFill>
                  <a:srgbClr val="FF0000"/>
                </a:solidFill>
              </a:rPr>
              <a:t>, Yang </a:t>
            </a:r>
            <a:r>
              <a:rPr lang="en-US" sz="1400" b="1" dirty="0" err="1" smtClean="0">
                <a:solidFill>
                  <a:srgbClr val="FF0000"/>
                </a:solidFill>
              </a:rPr>
              <a:t>alahkan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dunia</a:t>
            </a:r>
            <a:r>
              <a:rPr lang="en-US" sz="1400" b="1" dirty="0" smtClean="0">
                <a:solidFill>
                  <a:srgbClr val="FF0000"/>
                </a:solidFill>
              </a:rPr>
              <a:t> 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Pegang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lantaran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membunuh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asalkan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bertangguh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ketopong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lawanlah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jubah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Nyalakanlah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branikan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139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Percaya Yang Menang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Percaya Yang Menang</dc:title>
  <dc:creator>mary</dc:creator>
  <cp:lastModifiedBy>mary</cp:lastModifiedBy>
  <cp:revision>5</cp:revision>
  <dcterms:created xsi:type="dcterms:W3CDTF">2020-09-09T16:57:03Z</dcterms:created>
  <dcterms:modified xsi:type="dcterms:W3CDTF">2020-09-09T19:54:35Z</dcterms:modified>
</cp:coreProperties>
</file>