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16FD-7965-416D-8216-5AEC2434FE84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too Maoy Pagda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504056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Pagtoo</a:t>
            </a:r>
            <a:r>
              <a:rPr lang="en-US" b="1" dirty="0" smtClean="0"/>
              <a:t> </a:t>
            </a:r>
            <a:r>
              <a:rPr lang="en-US" b="1" dirty="0" err="1" smtClean="0"/>
              <a:t>Maoy</a:t>
            </a:r>
            <a:r>
              <a:rPr lang="en-US" b="1" dirty="0" smtClean="0"/>
              <a:t> </a:t>
            </a:r>
            <a:r>
              <a:rPr lang="en-US" b="1" dirty="0" err="1" smtClean="0"/>
              <a:t>Pagdaug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964488" cy="396044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padayonon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Pagsuklan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pagsalig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pagtoo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Maoy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makabuntog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yutan</a:t>
            </a:r>
            <a:r>
              <a:rPr lang="en-US" sz="1600" b="1" dirty="0" smtClean="0">
                <a:solidFill>
                  <a:srgbClr val="FF0000"/>
                </a:solidFill>
              </a:rPr>
              <a:t>-on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gahum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linuwas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Nakadaug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nato,magadaugon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naglibot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paglaglag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Talikdan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suklan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Kamatuoran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ibakus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kal’wasan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-ob,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kayutaan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mauyog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gitumban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nakadaug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hibaloan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kahimayaan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Kadasig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Pagtoo Maoy Pagdaug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Pagtoo Maoy Pagdaug  </dc:title>
  <dc:creator>mary</dc:creator>
  <cp:lastModifiedBy>mary</cp:lastModifiedBy>
  <cp:revision>3</cp:revision>
  <dcterms:created xsi:type="dcterms:W3CDTF">2020-09-09T15:53:34Z</dcterms:created>
  <dcterms:modified xsi:type="dcterms:W3CDTF">2022-07-04T19:43:36Z</dcterms:modified>
</cp:coreProperties>
</file>