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33827-86B6-4C5D-ADC9-B05DAB3BE540}" type="datetimeFigureOut">
              <a:rPr lang="en-US" smtClean="0"/>
              <a:t>9/20/2020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58C5E-FAC7-481C-AC9D-130CF6F4EC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33827-86B6-4C5D-ADC9-B05DAB3BE540}" type="datetimeFigureOut">
              <a:rPr lang="en-US" smtClean="0"/>
              <a:t>9/20/2020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58C5E-FAC7-481C-AC9D-130CF6F4EC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33827-86B6-4C5D-ADC9-B05DAB3BE540}" type="datetimeFigureOut">
              <a:rPr lang="en-US" smtClean="0"/>
              <a:t>9/20/2020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58C5E-FAC7-481C-AC9D-130CF6F4EC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33827-86B6-4C5D-ADC9-B05DAB3BE540}" type="datetimeFigureOut">
              <a:rPr lang="en-US" smtClean="0"/>
              <a:t>9/20/2020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58C5E-FAC7-481C-AC9D-130CF6F4EC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33827-86B6-4C5D-ADC9-B05DAB3BE540}" type="datetimeFigureOut">
              <a:rPr lang="en-US" smtClean="0"/>
              <a:t>9/20/2020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58C5E-FAC7-481C-AC9D-130CF6F4EC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33827-86B6-4C5D-ADC9-B05DAB3BE540}" type="datetimeFigureOut">
              <a:rPr lang="en-US" smtClean="0"/>
              <a:t>9/20/2020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58C5E-FAC7-481C-AC9D-130CF6F4EC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33827-86B6-4C5D-ADC9-B05DAB3BE540}" type="datetimeFigureOut">
              <a:rPr lang="en-US" smtClean="0"/>
              <a:t>9/20/2020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58C5E-FAC7-481C-AC9D-130CF6F4EC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33827-86B6-4C5D-ADC9-B05DAB3BE540}" type="datetimeFigureOut">
              <a:rPr lang="en-US" smtClean="0"/>
              <a:t>9/20/2020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58C5E-FAC7-481C-AC9D-130CF6F4EC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33827-86B6-4C5D-ADC9-B05DAB3BE540}" type="datetimeFigureOut">
              <a:rPr lang="en-US" smtClean="0"/>
              <a:t>9/20/2020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58C5E-FAC7-481C-AC9D-130CF6F4EC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33827-86B6-4C5D-ADC9-B05DAB3BE540}" type="datetimeFigureOut">
              <a:rPr lang="en-US" smtClean="0"/>
              <a:t>9/20/2020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58C5E-FAC7-481C-AC9D-130CF6F4EC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33827-86B6-4C5D-ADC9-B05DAB3BE540}" type="datetimeFigureOut">
              <a:rPr lang="en-US" smtClean="0"/>
              <a:t>9/20/2020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58C5E-FAC7-481C-AC9D-130CF6F4EC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833827-86B6-4C5D-ADC9-B05DAB3BE540}" type="datetimeFigureOut">
              <a:rPr lang="en-US" smtClean="0"/>
              <a:t>9/20/2020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258C5E-FAC7-481C-AC9D-130CF6F4EC2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Victory in Jesus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uvi Contar a História de J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5616" y="188640"/>
            <a:ext cx="6768752" cy="506487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>Ouvi Contar a História de Jesus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764704"/>
            <a:ext cx="5328592" cy="5572000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Ouvi contar a história de Jesus, o Rei da glória,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do céu desceu e aqui viveu porque me quis salvar.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Ouvi do sofrimento que ele padeceu, morrendo.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Arrependi-me e confiei em Cristo, o Salvador.</a:t>
            </a:r>
          </a:p>
          <a:p>
            <a:pPr algn="l"/>
            <a:endParaRPr lang="pt-B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pt-BR" b="1" dirty="0" smtClean="0">
                <a:solidFill>
                  <a:srgbClr val="FF0000"/>
                </a:solidFill>
              </a:rPr>
              <a:t>Jesus me dá vitória, vitória completa.</a:t>
            </a:r>
          </a:p>
          <a:p>
            <a:pPr algn="l"/>
            <a:r>
              <a:rPr lang="pt-BR" b="1" dirty="0" smtClean="0">
                <a:solidFill>
                  <a:srgbClr val="FF0000"/>
                </a:solidFill>
              </a:rPr>
              <a:t>Buscou-me, comprou-me com sangue remidor.</a:t>
            </a:r>
          </a:p>
          <a:p>
            <a:pPr algn="l"/>
            <a:r>
              <a:rPr lang="pt-BR" b="1" dirty="0" smtClean="0">
                <a:solidFill>
                  <a:srgbClr val="FF0000"/>
                </a:solidFill>
              </a:rPr>
              <a:t>De coração amou-me, da perdição salvou-me.</a:t>
            </a:r>
          </a:p>
          <a:p>
            <a:pPr algn="l"/>
            <a:r>
              <a:rPr lang="pt-BR" b="1" dirty="0" smtClean="0">
                <a:solidFill>
                  <a:srgbClr val="FF0000"/>
                </a:solidFill>
              </a:rPr>
              <a:t>Vitória me assegurou Jesus, meu Salvador.</a:t>
            </a:r>
          </a:p>
          <a:p>
            <a:pPr algn="l"/>
            <a:endParaRPr lang="pt-B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aqui curava; seu poder favor mostrava.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Aleijados Cristo fez andar e aos cegos deu visão.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Clamei a Cristo: “Cura meu espírito em tortura.”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Minha alma ele então limpou e deu-me a salvação.</a:t>
            </a:r>
          </a:p>
          <a:p>
            <a:pPr algn="l"/>
            <a:endParaRPr lang="pt-B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Ouvi de um lar glorioso que Jesus, meu Rei bondoso,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preparou nos céus, e um dia ali com ele habitarei.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no celeste coro cantarei a antiga história.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Ao meu Senhor e Salvador pra sempre louvarei.</a:t>
            </a:r>
            <a:endParaRPr lang="pt-BR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162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Ouvi Contar a História de Jesus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Ouvi Contar a História de Jesus</dc:title>
  <dc:creator>mary</dc:creator>
  <cp:lastModifiedBy>mary</cp:lastModifiedBy>
  <cp:revision>6</cp:revision>
  <dcterms:created xsi:type="dcterms:W3CDTF">2020-09-20T19:16:32Z</dcterms:created>
  <dcterms:modified xsi:type="dcterms:W3CDTF">2020-09-20T20:38:27Z</dcterms:modified>
</cp:coreProperties>
</file>