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D1143-9227-4090-9A67-271C0D1CE84C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BC48A-D32A-48F6-8C7A-4D3A633199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Ôi Chúa Đấng Con Cần Luô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604867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Ôi</a:t>
            </a:r>
            <a:r>
              <a:rPr lang="en-US" b="1" dirty="0" smtClean="0"/>
              <a:t> </a:t>
            </a:r>
            <a:r>
              <a:rPr lang="en-US" b="1" dirty="0" err="1"/>
              <a:t>Chúa</a:t>
            </a:r>
            <a:r>
              <a:rPr lang="en-US" b="1" dirty="0"/>
              <a:t> </a:t>
            </a:r>
            <a:r>
              <a:rPr lang="en-US" b="1" dirty="0" err="1"/>
              <a:t>Đấng</a:t>
            </a:r>
            <a:r>
              <a:rPr lang="en-US" b="1" dirty="0"/>
              <a:t> Con </a:t>
            </a:r>
            <a:r>
              <a:rPr lang="en-US" b="1" dirty="0" err="1"/>
              <a:t>Cần</a:t>
            </a:r>
            <a:r>
              <a:rPr lang="en-US" b="1" dirty="0"/>
              <a:t> </a:t>
            </a:r>
            <a:r>
              <a:rPr lang="en-US" b="1" dirty="0" err="1"/>
              <a:t>Luôn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980728"/>
            <a:ext cx="6120680" cy="496855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Ôi Chúa, Đấng tôi cần luôn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 Chúa nhơn lành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Dịu êm bấy duy lời Chúa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Giúp tôi an bình.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Mỗi phút cần Chúa giúp đỡ tôi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Nương nhờ cánh Giê-xu hoài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Xin ban phước cho tôi từng giây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Tôi đến đây Ngài!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Ôi Chúa, Đấng tôi cần luôn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Chúa luôn gần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Tà ma hết phương lừa dối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Chúa ở gần.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Ôi Chúa, Đấng tôi cần luôn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vui hay buồn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tôi nếu ra ngoài Chúa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Hư hỏng, luông tuồng.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Ôi Chúa, Đấng tôi cần luôn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Chân thánh duy Ngài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luôn khiến tôi thuộc Chúa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Ôi Chúa thiên đài.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124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Ôi Chúa Đấng Con Cần Luôn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Ôi Chúa Đấng Con Cần Luôn </dc:title>
  <dc:creator>mary</dc:creator>
  <cp:lastModifiedBy>mary</cp:lastModifiedBy>
  <cp:revision>7</cp:revision>
  <dcterms:created xsi:type="dcterms:W3CDTF">2020-09-28T14:27:41Z</dcterms:created>
  <dcterms:modified xsi:type="dcterms:W3CDTF">2020-09-28T16:59:09Z</dcterms:modified>
</cp:coreProperties>
</file>