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FD779-639F-4FB1-A729-57DEC893398A}" type="datetimeFigureOut">
              <a:rPr lang="en-US" smtClean="0"/>
              <a:t>9/5/2020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0DB93-37EE-44A4-A605-66DE6BAB352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ceans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cé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896" y="260648"/>
            <a:ext cx="1800200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Océans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488832" cy="583264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m’appelles par-delà des eaux  Quelle inconnue, aucun appui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te révèles dans ce mystère  Dans l’abîme  Ma foi demeure 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J’invoquerai Ton Saint Nom  Portant mes yeux vers l’horizon   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Dans la tempête  Tes bras abriteront mon âme   Je t’appartiens  Tu es mien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grâce abonde dans la profondeur  Ta main puissante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guidera  Même si la crainte m’environne  Mon Rédempteur triomphera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Esprit Saint, emporte ma foi dans l’invincible  Je dompterai l’indomptable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Tu m’en rendras capable  Emmène moi au-delà de l’imaginable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Ma foi se fortifiera  Dans la présence de mon Sauveur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98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Océans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Océans</dc:title>
  <dc:creator>mary</dc:creator>
  <cp:lastModifiedBy>mary</cp:lastModifiedBy>
  <cp:revision>5</cp:revision>
  <dcterms:created xsi:type="dcterms:W3CDTF">2020-09-05T15:22:40Z</dcterms:created>
  <dcterms:modified xsi:type="dcterms:W3CDTF">2020-09-05T17:11:52Z</dcterms:modified>
</cp:coreProperties>
</file>