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8D5B-EE35-4C8E-B010-17B02CB718EA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0986-6954-4F6B-BF14-915A340EDA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8D5B-EE35-4C8E-B010-17B02CB718EA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0986-6954-4F6B-BF14-915A340EDA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8D5B-EE35-4C8E-B010-17B02CB718EA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0986-6954-4F6B-BF14-915A340EDA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8D5B-EE35-4C8E-B010-17B02CB718EA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0986-6954-4F6B-BF14-915A340EDA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8D5B-EE35-4C8E-B010-17B02CB718EA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0986-6954-4F6B-BF14-915A340EDA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8D5B-EE35-4C8E-B010-17B02CB718EA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0986-6954-4F6B-BF14-915A340EDA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8D5B-EE35-4C8E-B010-17B02CB718EA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0986-6954-4F6B-BF14-915A340EDA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8D5B-EE35-4C8E-B010-17B02CB718EA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0986-6954-4F6B-BF14-915A340EDA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8D5B-EE35-4C8E-B010-17B02CB718EA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0986-6954-4F6B-BF14-915A340EDA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8D5B-EE35-4C8E-B010-17B02CB718EA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0986-6954-4F6B-BF14-915A340EDA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8D5B-EE35-4C8E-B010-17B02CB718EA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0986-6954-4F6B-BF14-915A340EDA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98D5B-EE35-4C8E-B010-17B02CB718EA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A0986-6954-4F6B-BF14-915A340EDAF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cean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céan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260648"/>
            <a:ext cx="2088232" cy="506487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Océanos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6696744" cy="532859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Verso 1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voz me llama a las aguas  Donde mis pies, pueden fallar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Ahí te encuentro en lo incierto  Caminaré sobre el mar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A tu nombre clamaré  en ti mis ojos fijaré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En tempestad, descansaré en tu poder  Pues tuyo soy hasta el final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Verso 2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gracia abunda en la tormenta  Tu mano Dios, me guiará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hay temor en mi camino  Tú eres fiel y no cambiarás 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tu Espíritu me guíe sin fronteras   Más allá de las barreras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dónde tú me llames  Tú me llevas más allá de lo soñado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Donde puedo estar confiado  al estar en tu presencia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110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Océanos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Océanos</dc:title>
  <dc:creator>mary</dc:creator>
  <cp:lastModifiedBy>mary</cp:lastModifiedBy>
  <cp:revision>3</cp:revision>
  <dcterms:created xsi:type="dcterms:W3CDTF">2020-09-04T18:15:03Z</dcterms:created>
  <dcterms:modified xsi:type="dcterms:W3CDTF">2020-09-04T18:58:54Z</dcterms:modified>
</cp:coreProperties>
</file>