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223A-9E1A-49E4-9941-529969A332B8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EFC6-69BC-4039-8E5C-81049FC79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223A-9E1A-49E4-9941-529969A332B8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EFC6-69BC-4039-8E5C-81049FC79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223A-9E1A-49E4-9941-529969A332B8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EFC6-69BC-4039-8E5C-81049FC79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223A-9E1A-49E4-9941-529969A332B8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EFC6-69BC-4039-8E5C-81049FC79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223A-9E1A-49E4-9941-529969A332B8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EFC6-69BC-4039-8E5C-81049FC79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223A-9E1A-49E4-9941-529969A332B8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EFC6-69BC-4039-8E5C-81049FC79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223A-9E1A-49E4-9941-529969A332B8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EFC6-69BC-4039-8E5C-81049FC79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223A-9E1A-49E4-9941-529969A332B8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EFC6-69BC-4039-8E5C-81049FC79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223A-9E1A-49E4-9941-529969A332B8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EFC6-69BC-4039-8E5C-81049FC79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223A-9E1A-49E4-9941-529969A332B8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EFC6-69BC-4039-8E5C-81049FC79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223A-9E1A-49E4-9941-529969A332B8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EFC6-69BC-4039-8E5C-81049FC79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D223A-9E1A-49E4-9941-529969A332B8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AEFC6-69BC-4039-8E5C-81049FC79BA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cean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ceanos (Onde Meus Pés Podem Falhar)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0"/>
            <a:ext cx="8712968" cy="578495"/>
          </a:xfrm>
        </p:spPr>
        <p:txBody>
          <a:bodyPr>
            <a:noAutofit/>
          </a:bodyPr>
          <a:lstStyle/>
          <a:p>
            <a:r>
              <a:rPr lang="pt-BR" sz="4000" b="1" dirty="0" smtClean="0"/>
              <a:t>Oceanos (Onde Meus Pés Podem Falhar) 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6768752" cy="5328592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 voz me chama sobre as águas  Onde os meus pés podem falhar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ali Te encontro no mistério  Em meio ao mar, confiarei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Ao Teu nome clamarei  E além das ondas olharei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Se o mar crescer  Somente em Ti descansarei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Pois eu sou Teu e Tu és meu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 graça cobre os meus temores  Tua forte mão me guiará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estou cercado pelo medo  Tu és fiel, nunca vais falhar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Guia-me pra que em tudo em Ti confie  Sobre as águas eu caminhe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onde quer que chames  Leva-me mais fundo do que já estive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minha fé será mais firme  Senhor, em tua presença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119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Oceanos (Onde Meus Pés Podem Falhar)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Oceanos (Onde Meus Pés Podem Falhar) </dc:title>
  <dc:creator>mary</dc:creator>
  <cp:lastModifiedBy>mary</cp:lastModifiedBy>
  <cp:revision>6</cp:revision>
  <dcterms:created xsi:type="dcterms:W3CDTF">2020-09-07T17:59:04Z</dcterms:created>
  <dcterms:modified xsi:type="dcterms:W3CDTF">2020-09-07T19:59:39Z</dcterms:modified>
</cp:coreProperties>
</file>