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A708-F17D-4AA2-9672-FD7BCBC5F5CA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7110-E20D-4D18-9428-22586965C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A708-F17D-4AA2-9672-FD7BCBC5F5CA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7110-E20D-4D18-9428-22586965C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A708-F17D-4AA2-9672-FD7BCBC5F5CA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7110-E20D-4D18-9428-22586965C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A708-F17D-4AA2-9672-FD7BCBC5F5CA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7110-E20D-4D18-9428-22586965C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A708-F17D-4AA2-9672-FD7BCBC5F5CA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7110-E20D-4D18-9428-22586965C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A708-F17D-4AA2-9672-FD7BCBC5F5CA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7110-E20D-4D18-9428-22586965C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A708-F17D-4AA2-9672-FD7BCBC5F5CA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7110-E20D-4D18-9428-22586965C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A708-F17D-4AA2-9672-FD7BCBC5F5CA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7110-E20D-4D18-9428-22586965C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A708-F17D-4AA2-9672-FD7BCBC5F5CA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7110-E20D-4D18-9428-22586965C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A708-F17D-4AA2-9672-FD7BCBC5F5CA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7110-E20D-4D18-9428-22586965C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A708-F17D-4AA2-9672-FD7BCBC5F5CA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17110-E20D-4D18-9428-22586965C1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A708-F17D-4AA2-9672-FD7BCBC5F5CA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17110-E20D-4D18-9428-22586965C1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jay reko Tompo 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392488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Njay</a:t>
            </a:r>
            <a:r>
              <a:rPr lang="en-US" b="1" dirty="0" smtClean="0"/>
              <a:t> </a:t>
            </a:r>
            <a:r>
              <a:rPr lang="en-US" b="1" dirty="0" err="1" smtClean="0"/>
              <a:t>reko</a:t>
            </a:r>
            <a:r>
              <a:rPr lang="en-US" b="1" dirty="0" smtClean="0"/>
              <a:t> </a:t>
            </a:r>
            <a:r>
              <a:rPr lang="en-US" b="1" dirty="0" err="1" smtClean="0"/>
              <a:t>Tompo</a:t>
            </a:r>
            <a:r>
              <a:rPr lang="en-US" b="1" dirty="0" smtClean="0"/>
              <a:t> ô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4464496" cy="623731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‘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  ‘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feonao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Miantso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hankany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Kalvary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 :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Tompo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lehibe</a:t>
            </a:r>
            <a:r>
              <a:rPr lang="en-US" sz="1600" b="1" dirty="0" smtClean="0">
                <a:solidFill>
                  <a:srgbClr val="FF0000"/>
                </a:solidFill>
              </a:rPr>
              <a:t>!  </a:t>
            </a:r>
            <a:r>
              <a:rPr lang="en-US" sz="1600" b="1" dirty="0" err="1" smtClean="0">
                <a:solidFill>
                  <a:srgbClr val="FF0000"/>
                </a:solidFill>
              </a:rPr>
              <a:t>Raiso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aho</a:t>
            </a:r>
            <a:r>
              <a:rPr lang="en-US" sz="1600" b="1" dirty="0" smtClean="0">
                <a:solidFill>
                  <a:srgbClr val="FF0000"/>
                </a:solidFill>
              </a:rPr>
              <a:t> e;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sasao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ranao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soa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Izay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Kalvary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Malemy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mitaraina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hoe: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Vonjeo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Vonjeo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3.Ny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fiadanam-po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Mandresy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manjo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Esorinao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tahotro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Vonjeo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4.Mpanota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mamela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fahotako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lehibe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Ifonako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madio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diovinao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Maloto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voadio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diovinao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fahotako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marobe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Levony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avokoa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121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Njay reko Tompo 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Njay reko Tompo ô</dc:title>
  <dc:creator>mary</dc:creator>
  <cp:lastModifiedBy>mary</cp:lastModifiedBy>
  <cp:revision>24</cp:revision>
  <dcterms:created xsi:type="dcterms:W3CDTF">2020-09-01T21:18:08Z</dcterms:created>
  <dcterms:modified xsi:type="dcterms:W3CDTF">2020-09-01T22:51:37Z</dcterms:modified>
</cp:coreProperties>
</file>