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5681-7609-4B4C-882D-2CD781CC178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92788-1250-4B51-9FFD-C02E2B0968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na haja Na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1960" y="0"/>
            <a:ext cx="367240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Nina </a:t>
            </a:r>
            <a:r>
              <a:rPr lang="en-US" b="1" dirty="0" err="1"/>
              <a:t>haja</a:t>
            </a:r>
            <a:r>
              <a:rPr lang="en-US" b="1" dirty="0"/>
              <a:t> </a:t>
            </a:r>
            <a:r>
              <a:rPr lang="en-US" b="1" dirty="0" err="1"/>
              <a:t>Nawe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620688"/>
            <a:ext cx="3744416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Hawezi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mwingine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Kunifaa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nakuhitaji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Vivyo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Niwezeshe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Mwokozi</a:t>
            </a:r>
            <a:r>
              <a:rPr lang="en-US" sz="1800" b="1" dirty="0" smtClean="0">
                <a:solidFill>
                  <a:srgbClr val="FF0000"/>
                </a:solidFill>
              </a:rPr>
              <a:t>,  </a:t>
            </a:r>
            <a:r>
              <a:rPr lang="en-US" sz="1800" b="1" dirty="0" err="1" smtClean="0">
                <a:solidFill>
                  <a:srgbClr val="FF0000"/>
                </a:solidFill>
              </a:rPr>
              <a:t>Nakujia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maonjo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Hayaumi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Nifundishe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Zifikishe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Nina haja Nawe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Nina haja Nawe </dc:title>
  <dc:creator>mary</dc:creator>
  <cp:lastModifiedBy>mary</cp:lastModifiedBy>
  <cp:revision>6</cp:revision>
  <dcterms:created xsi:type="dcterms:W3CDTF">2020-09-28T14:02:17Z</dcterms:created>
  <dcterms:modified xsi:type="dcterms:W3CDTF">2020-09-28T16:00:31Z</dcterms:modified>
</cp:coreProperties>
</file>