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B33E1-4EA8-4167-9921-7D2CD11E40BA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69FDD-C149-4039-A638-EC4FDED737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aube gibt Siegeskra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120680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>
                <a:latin typeface="+mn-lt"/>
              </a:rPr>
              <a:t>Nainte-n </a:t>
            </a:r>
            <a:r>
              <a:rPr lang="vi-VN" b="1" dirty="0">
                <a:latin typeface="+mn-lt"/>
              </a:rPr>
              <a:t>luptă să intrăm</a:t>
            </a:r>
            <a:r>
              <a:rPr lang="vi-VN" b="1" dirty="0"/>
              <a:t/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5256584" cy="60486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câmpul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razboi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Stindardul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ridicam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dealuri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racneste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 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izbânda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Hristos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Refren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Doar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credinta-nvingi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Doar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credinta-nvingi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credinta</a:t>
            </a:r>
            <a:r>
              <a:rPr lang="en-US" sz="1800" b="1" dirty="0" smtClean="0">
                <a:solidFill>
                  <a:srgbClr val="FF0000"/>
                </a:solidFill>
              </a:rPr>
              <a:t>, tare </a:t>
            </a:r>
            <a:r>
              <a:rPr lang="en-US" sz="1800" b="1" dirty="0" err="1" smtClean="0">
                <a:solidFill>
                  <a:srgbClr val="FF0000"/>
                </a:solidFill>
              </a:rPr>
              <a:t>esti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Pacatul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biruiesti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Hristos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vesnicul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Sfânt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Legamânt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crucii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stralucit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noapte-alungat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crezând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triumfat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încercari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ispite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Crezând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El,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biruim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Dumnezeu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coiful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mântuirii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oricine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învingator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Nainte-n luptă să intrăm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Nainte-n luptă să intrăm </dc:title>
  <dc:creator>mary</dc:creator>
  <cp:lastModifiedBy>mary</cp:lastModifiedBy>
  <cp:revision>5</cp:revision>
  <dcterms:created xsi:type="dcterms:W3CDTF">2020-09-10T16:41:04Z</dcterms:created>
  <dcterms:modified xsi:type="dcterms:W3CDTF">2020-09-11T17:34:29Z</dcterms:modified>
</cp:coreProperties>
</file>