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88CE5-0D89-4E58-A0BF-ECC2857167EB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6251D-5F07-4EFA-BB66-62DB30550E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ngu atukuz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960440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atukuzwe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09328"/>
            <a:ext cx="4248472" cy="5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atukuzwe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ulitupa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Aliyejitoa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Msifu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msifu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dunia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sikia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Msifu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msifu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watuwafurahi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Na </a:t>
            </a:r>
            <a:r>
              <a:rPr lang="en-US" b="1" dirty="0" err="1" smtClean="0">
                <a:solidFill>
                  <a:srgbClr val="FF0000"/>
                </a:solidFill>
              </a:rPr>
              <a:t>uje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baba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mwana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Ukamtukuze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mambo </a:t>
            </a:r>
            <a:r>
              <a:rPr lang="en-US" b="1" dirty="0" err="1" smtClean="0">
                <a:solidFill>
                  <a:srgbClr val="FF0000"/>
                </a:solidFill>
              </a:rPr>
              <a:t>yote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ulimwengu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Wanaomwamini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kuungama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husamehewa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Alitufundisha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Alihakikisha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atakuja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tutamwona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Mungu atukuzwe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Mungu Mtukufu</dc:title>
  <dc:creator>mary</dc:creator>
  <cp:lastModifiedBy>mary</cp:lastModifiedBy>
  <cp:revision>6</cp:revision>
  <dcterms:created xsi:type="dcterms:W3CDTF">2020-09-02T19:40:32Z</dcterms:created>
  <dcterms:modified xsi:type="dcterms:W3CDTF">2020-09-03T18:35:56Z</dcterms:modified>
</cp:coreProperties>
</file>